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0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nriette Raventos" initials="HR" lastIdx="1" clrIdx="0">
    <p:extLst>
      <p:ext uri="{19B8F6BF-5375-455C-9EA6-DF929625EA0E}">
        <p15:presenceInfo xmlns:p15="http://schemas.microsoft.com/office/powerpoint/2012/main" userId="1536381d37ff371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F55E7-D157-4310-A005-A8201F0BDD2B}" type="datetimeFigureOut">
              <a:rPr lang="es-CR" smtClean="0"/>
              <a:t>15/12/2020</a:t>
            </a:fld>
            <a:endParaRPr lang="es-C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1571E-C764-4560-BD9B-6CA6A902346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46129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E8C366-C2BC-43B8-BED9-C9F491F6EB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C9D3C0C-054A-42FB-8BB7-13FABEF424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1795325-2906-43BF-8EC8-3C774A14D3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347663"/>
            <a:ext cx="2524033" cy="1517649"/>
          </a:xfrm>
          <a:prstGeom prst="rect">
            <a:avLst/>
          </a:prstGeom>
        </p:spPr>
      </p:pic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08FB816-ADBE-493D-913D-75348D9D4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A8E3-86B2-4D68-AB4B-599051B0DB82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C7C9925-128C-44D4-A888-ADC511E98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60EF755-9F00-49F8-9457-CAA389708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0692-9764-4032-98BC-D254F3AE44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207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5AE49A-8738-4632-BADB-BE36616D5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7C44E14-C5C0-41B2-8521-67B940EB3D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F4E202A-6EC8-4B2D-B18E-981156443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A8E3-86B2-4D68-AB4B-599051B0DB82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D840D5-49FD-4438-906D-2F8DF3DF4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061541-5E04-4180-B043-72DB3C07F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0692-9764-4032-98BC-D254F3AE44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7585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338E963-7D17-4F8A-99FF-F8666CE8DB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99B830-83C4-48CA-B98A-9D6961C30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D83CC7-8EC3-49A3-B6A6-B857B585E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A8E3-86B2-4D68-AB4B-599051B0DB82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59C8CD-167F-4301-8049-99409C45B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0542A9-4920-44E1-A934-0D26F9258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0692-9764-4032-98BC-D254F3AE44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19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0716CC-B27D-4547-8389-6A8035553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2BCB6C-412A-4C12-B845-42AC6C52D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B29161-22AC-42C3-AEF0-306548B1B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A8E3-86B2-4D68-AB4B-599051B0DB82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610D71-3F86-4835-A1E8-308D8BFBF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80C294-CF7C-49DE-9618-C31F0D543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0692-9764-4032-98BC-D254F3AE44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293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470679-8D35-4E2A-A189-F2942BB34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BEC04A1-F7C8-430B-9687-E0EC1BDD2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7D9690-1C18-4535-9E09-EB4FB760D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A8E3-86B2-4D68-AB4B-599051B0DB82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496539-BAA2-45B1-8487-126F43383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AD868D-74F0-4AC2-B177-34F0B35DE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0692-9764-4032-98BC-D254F3AE44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6884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EBF299-1772-4F1C-9C52-8C4822EE6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38A3DA-A9B3-4E08-8B0A-E4BEBB9322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F5B0AC8-ABB3-434E-B0CD-9C8EC4B916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2115216-57B9-4540-96EC-E059FEB47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A8E3-86B2-4D68-AB4B-599051B0DB82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1D31BDE-30B4-4538-98E8-F9CEBE053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C8BA771-03F7-494A-BDE0-0AF8ACD5C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0692-9764-4032-98BC-D254F3AE44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0870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ED86E2-DA67-4122-9C2F-F32C5EDFD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533161-B4FE-4A01-8C58-160333096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F79B357-503A-4FC6-A380-ED2EEF5F91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BC40D2F-66A6-43E6-8EDF-227496B00E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53EA98B-D7D8-49F3-B839-BE8A5EE9C0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D5F156A-577C-4BDF-ADA0-0C4250B5E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A8E3-86B2-4D68-AB4B-599051B0DB82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511C0D1-475C-490D-9E10-BC0DDE580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121FC1B-C344-4A1C-A02E-FC41CF405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0692-9764-4032-98BC-D254F3AE44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791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638B58-B984-443C-A917-6871562B8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038740A-1B03-49D0-8C24-2E090B8F9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A8E3-86B2-4D68-AB4B-599051B0DB82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32B118E-C20C-4524-8C5A-C54C6A4BB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4A5D725-4F4F-47EB-8CD0-F15670C76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0692-9764-4032-98BC-D254F3AE44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9241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F43A4AC-22E0-4CC0-AE80-4CC5C22E0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A8E3-86B2-4D68-AB4B-599051B0DB82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05B1466-45BE-4D72-AE9B-B177DBA7A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EB584C3-948E-4C67-9D2D-3383C905C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0692-9764-4032-98BC-D254F3AE44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474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E3BFC-84AE-48CD-A7B2-D09735B9E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953000-71F7-4D9E-A379-74C0CE338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6631CB6-AF62-4C3C-AB81-B086C85B9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26DE01C-F6D6-484D-AD67-F20CB956A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A8E3-86B2-4D68-AB4B-599051B0DB82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77561BF-3518-4FB2-B38B-7A7166A28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56B4FC-C567-4654-BBF1-1824E14B9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0692-9764-4032-98BC-D254F3AE44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83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18A460-B710-416B-8F61-EB5C678B5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5373ADB-16C4-4B76-AD75-30154ADBA2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3CA69EB-FF34-4253-B7C3-5C706BCB1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784B4A7-A6A6-41DE-816F-C5B86D8AC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A8E3-86B2-4D68-AB4B-599051B0DB82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4221B52-397B-40B8-B7C3-092B6169B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BE8D975-8AC6-4A61-903D-7B3302658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0692-9764-4032-98BC-D254F3AE44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7181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7721C5A-3692-42C2-8BD3-6F455F8C6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8BFDC7-1576-4900-885B-293276170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0E85BE-7339-489E-94EE-0DCF2F0826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2A8E3-86B2-4D68-AB4B-599051B0DB82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E43475-53CB-496A-A8BB-0B347E753E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4CDDFE-E61A-4BEC-92B3-55D5DDDE1D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E0692-9764-4032-98BC-D254F3AE44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2125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channel/UCqn0Z3z5o33iP3fInAsaEYQ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87C9DB6-72CE-4FE4-9611-1B4F4DD534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963877"/>
            <a:ext cx="3494362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4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Internal organization</a:t>
            </a:r>
            <a:br>
              <a:rPr lang="en-US" sz="4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US" sz="4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and actions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ítulo 2">
            <a:extLst>
              <a:ext uri="{FF2B5EF4-FFF2-40B4-BE49-F238E27FC236}">
                <a16:creationId xmlns:a16="http://schemas.microsoft.com/office/drawing/2014/main" id="{B703C673-243E-4697-A5F5-0A37EB4AA0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6031" y="963877"/>
            <a:ext cx="6377769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Board of Directors: 3 – 3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Full members: 42 - 8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All 2020 WEBINARS at the Academy (monthly, COVID related, Nobel prizes): 23 - 9</a:t>
            </a:r>
          </a:p>
        </p:txBody>
      </p:sp>
    </p:spTree>
    <p:extLst>
      <p:ext uri="{BB962C8B-B14F-4D97-AF65-F5344CB8AC3E}">
        <p14:creationId xmlns:p14="http://schemas.microsoft.com/office/powerpoint/2010/main" val="3906719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Picture 134">
            <a:extLst>
              <a:ext uri="{FF2B5EF4-FFF2-40B4-BE49-F238E27FC236}">
                <a16:creationId xmlns:a16="http://schemas.microsoft.com/office/drawing/2014/main" id="{54DDEBDD-D8BD-41A6-8A0D-B00E3768B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0"/>
            <a:ext cx="12192000" cy="6858000"/>
          </a:xfrm>
          <a:prstGeom prst="rect">
            <a:avLst/>
          </a:prstGeom>
        </p:spPr>
      </p:pic>
      <p:pic>
        <p:nvPicPr>
          <p:cNvPr id="1026" name="Picture 2" descr="La imagen puede contener: 5 personas">
            <a:extLst>
              <a:ext uri="{FF2B5EF4-FFF2-40B4-BE49-F238E27FC236}">
                <a16:creationId xmlns:a16="http://schemas.microsoft.com/office/drawing/2014/main" id="{3044E7C9-A7FB-44F6-B563-8CDC7784498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37" r="17636"/>
          <a:stretch/>
        </p:blipFill>
        <p:spPr bwMode="auto">
          <a:xfrm>
            <a:off x="5797543" y="10"/>
            <a:ext cx="639415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ítulo 2">
            <a:extLst>
              <a:ext uri="{FF2B5EF4-FFF2-40B4-BE49-F238E27FC236}">
                <a16:creationId xmlns:a16="http://schemas.microsoft.com/office/drawing/2014/main" id="{2CC4F43A-3B42-49D0-9506-793747664270}"/>
              </a:ext>
            </a:extLst>
          </p:cNvPr>
          <p:cNvSpPr txBox="1">
            <a:spLocks/>
          </p:cNvSpPr>
          <p:nvPr/>
        </p:nvSpPr>
        <p:spPr>
          <a:xfrm>
            <a:off x="274321" y="203200"/>
            <a:ext cx="5237480" cy="665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endParaRPr lang="en-US" sz="2400" dirty="0">
              <a:solidFill>
                <a:srgbClr val="000000"/>
              </a:solidFill>
            </a:endParaRPr>
          </a:p>
          <a:p>
            <a:pPr marL="45720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>
                <a:solidFill>
                  <a:srgbClr val="000000"/>
                </a:solidFill>
              </a:rPr>
              <a:t>Activities to increase girls' interest in science:</a:t>
            </a:r>
          </a:p>
          <a:p>
            <a:pPr marL="1028700" lvl="1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</a:rPr>
              <a:t>Coloring book for children with female scientists</a:t>
            </a:r>
          </a:p>
          <a:p>
            <a:pPr marL="1028700" lvl="1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</a:rPr>
              <a:t>Activities for Girls in Science</a:t>
            </a:r>
            <a:endParaRPr lang="en-US" dirty="0">
              <a:solidFill>
                <a:srgbClr val="000000"/>
              </a:solidFill>
            </a:endParaRPr>
          </a:p>
          <a:p>
            <a:pPr marL="45720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>
                <a:solidFill>
                  <a:srgbClr val="000000"/>
                </a:solidFill>
              </a:rPr>
              <a:t>Short video “Women In STEM” </a:t>
            </a:r>
          </a:p>
          <a:p>
            <a:pPr marL="45720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>
                <a:solidFill>
                  <a:srgbClr val="000000"/>
                </a:solidFill>
              </a:rPr>
              <a:t>3-day VIRTUAL forum “Women in STEM: how to overcome barriers to equality?” </a:t>
            </a:r>
          </a:p>
          <a:p>
            <a:pPr marL="1028700" lvl="1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</a:rPr>
              <a:t>400 inscribed participants</a:t>
            </a:r>
          </a:p>
          <a:p>
            <a:pPr marL="1028700" lvl="1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</a:rPr>
              <a:t>Several media interviews</a:t>
            </a:r>
          </a:p>
          <a:p>
            <a:pPr marL="1028700" lvl="1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</a:rPr>
              <a:t>Posters, videos, round tables, discussions</a:t>
            </a:r>
          </a:p>
          <a:p>
            <a:pPr marL="1028700" lvl="1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</a:rPr>
              <a:t>Conclusions and recommendations pending</a:t>
            </a:r>
          </a:p>
          <a:p>
            <a:pPr marL="34290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000000"/>
                </a:solidFill>
                <a:hlinkClick r:id="rId4"/>
              </a:rPr>
              <a:t>https://www.youtube.com/channel/UCqn0Z3z5o33iP3fInAsaEYQ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04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633D82E-E4B6-4C55-9D29-847005DAFB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402" y="963877"/>
            <a:ext cx="3672160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br>
              <a:rPr lang="en-US" sz="4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br>
              <a:rPr lang="en-US" sz="4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US" sz="4400" dirty="0">
                <a:solidFill>
                  <a:schemeClr val="accent1"/>
                </a:solidFill>
              </a:rPr>
              <a:t>Specific actions with others</a:t>
            </a:r>
            <a:br>
              <a:rPr lang="en-US" sz="4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endParaRPr lang="en-US" sz="4400" kern="12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ítulo 2">
            <a:extLst>
              <a:ext uri="{FF2B5EF4-FFF2-40B4-BE49-F238E27FC236}">
                <a16:creationId xmlns:a16="http://schemas.microsoft.com/office/drawing/2014/main" id="{B703C673-243E-4697-A5F5-0A37EB4AA0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4296" y="1713297"/>
            <a:ext cx="7216139" cy="3484346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228600" indent="-45720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dirty="0"/>
          </a:p>
          <a:p>
            <a:pPr marL="228600" indent="-45720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dirty="0"/>
          </a:p>
          <a:p>
            <a:pPr marL="685800" indent="-45720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IANAS Books on Senior Researchers and Women outside Academia</a:t>
            </a:r>
          </a:p>
          <a:p>
            <a:pPr marL="685800" indent="-45720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Collaboration with Ministry of Science and Technology</a:t>
            </a:r>
          </a:p>
          <a:p>
            <a:pPr marL="1028700" lvl="1" indent="-34290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en-US" dirty="0"/>
              <a:t>Selection committee for the Biannual Prize to an outstanding female scientist career </a:t>
            </a:r>
          </a:p>
          <a:p>
            <a:pPr marL="1028700" lvl="1" indent="-34290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en-US" dirty="0"/>
              <a:t>Participation in the action plan of the NATIONAL POLICY ON GENDER EQUALITY IN STEM (2017).</a:t>
            </a:r>
          </a:p>
          <a:p>
            <a:pPr marL="685800" indent="-45720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5014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160</Words>
  <Application>Microsoft Office PowerPoint</Application>
  <PresentationFormat>Panorámica</PresentationFormat>
  <Paragraphs>22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Internal organization and actions</vt:lpstr>
      <vt:lpstr>Presentación de PowerPoint</vt:lpstr>
      <vt:lpstr>  Specific actions with others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Internal organization</dc:title>
  <dc:creator>Henriette Raventos</dc:creator>
  <cp:lastModifiedBy>Henriette Raventos</cp:lastModifiedBy>
  <cp:revision>4</cp:revision>
  <dcterms:created xsi:type="dcterms:W3CDTF">2020-12-15T18:05:57Z</dcterms:created>
  <dcterms:modified xsi:type="dcterms:W3CDTF">2020-12-15T18:50:37Z</dcterms:modified>
</cp:coreProperties>
</file>