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0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5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0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4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3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3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9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7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3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8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2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DDDB6-BC37-4D34-AA87-E3853F71F76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9555B-C49E-421F-BD7E-4C94263C6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9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24001" y="1817889"/>
            <a:ext cx="8504420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GT" altLang="en-US" sz="2800" b="1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Academy</a:t>
            </a:r>
            <a:r>
              <a:rPr lang="es-GT" alt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of Medical </a:t>
            </a:r>
            <a:r>
              <a:rPr lang="es-GT" altLang="en-US" sz="2800" b="1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Physical</a:t>
            </a:r>
            <a:r>
              <a:rPr lang="es-GT" alt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and Natural </a:t>
            </a:r>
            <a:r>
              <a:rPr lang="es-GT" altLang="en-US" sz="2800" b="1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Sciences</a:t>
            </a:r>
            <a:r>
              <a:rPr lang="es-GT" alt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of Guatemala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IANAS WOMEN FOR SCIENCE ANNUAL MEETING </a:t>
            </a:r>
            <a:endParaRPr lang="en-US" altLang="en-US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Decembrer</a:t>
            </a:r>
            <a:r>
              <a:rPr lang="en-US" alt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15. 2020</a:t>
            </a:r>
          </a:p>
          <a:p>
            <a:r>
              <a:rPr lang="en-US" alt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 MEETING  </a:t>
            </a:r>
          </a:p>
          <a:p>
            <a:r>
              <a:rPr lang="en-US" alt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Focal Point: </a:t>
            </a:r>
          </a:p>
          <a:p>
            <a:r>
              <a:rPr lang="en-US" alt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María</a:t>
            </a:r>
            <a:r>
              <a:rPr lang="en-US" alt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Carmen </a:t>
            </a:r>
            <a:r>
              <a:rPr lang="en-US" alt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Samayoa</a:t>
            </a:r>
            <a:r>
              <a:rPr lang="en-US" alt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pic>
        <p:nvPicPr>
          <p:cNvPr id="5" name="Imagen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107" y="517748"/>
            <a:ext cx="1327785" cy="13195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213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 err="1" smtClean="0"/>
              <a:t>Activities</a:t>
            </a:r>
            <a:r>
              <a:rPr lang="es-GT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/>
              <a:t>The sponsor for the video clip was secured and it was planned to launch the contest and award prizes to the </a:t>
            </a:r>
            <a:r>
              <a:rPr lang="en-US" sz="3200" dirty="0" smtClean="0"/>
              <a:t>winners, </a:t>
            </a:r>
            <a:r>
              <a:rPr lang="en-US" sz="3200" dirty="0"/>
              <a:t>during the celebration of the 75th anniversary of the founding of the Academy. It was postponed for the future </a:t>
            </a:r>
            <a:r>
              <a:rPr lang="en-US" sz="3200" dirty="0" smtClean="0"/>
              <a:t>due to  </a:t>
            </a:r>
            <a:r>
              <a:rPr lang="en-US" sz="3200" dirty="0"/>
              <a:t>COVID 19</a:t>
            </a:r>
            <a:r>
              <a:rPr lang="en-US" sz="3200" dirty="0" smtClean="0"/>
              <a:t>.</a:t>
            </a:r>
          </a:p>
          <a:p>
            <a:pPr marL="0" indent="0" algn="just">
              <a:buNone/>
            </a:pPr>
            <a:endParaRPr lang="en-US" sz="3200" dirty="0" smtClean="0"/>
          </a:p>
          <a:p>
            <a:pPr algn="just"/>
            <a:r>
              <a:rPr lang="en-US" sz="3200" dirty="0"/>
              <a:t>In a virtual ceremony, ten new members entered the Academy, four of them are women.</a:t>
            </a:r>
          </a:p>
          <a:p>
            <a:pPr algn="just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65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just"/>
            <a:r>
              <a:rPr lang="en-US" sz="3200" dirty="0"/>
              <a:t>A cooperation agreement was created between the Academy and the </a:t>
            </a:r>
            <a:r>
              <a:rPr lang="en-US" sz="3200" dirty="0" smtClean="0"/>
              <a:t>Organization of Women in science for the developing  world  </a:t>
            </a:r>
            <a:r>
              <a:rPr lang="en-US" sz="3200" dirty="0"/>
              <a:t>Guatemala chapter, talks have been held to carry out joint activities with the Women's Commission for Academy Sciences.</a:t>
            </a:r>
          </a:p>
          <a:p>
            <a:endParaRPr lang="en-US" sz="3200" dirty="0"/>
          </a:p>
          <a:p>
            <a:r>
              <a:rPr lang="en-US" sz="3200" dirty="0" smtClean="0"/>
              <a:t>Efforts </a:t>
            </a:r>
            <a:r>
              <a:rPr lang="en-US" sz="3200" dirty="0"/>
              <a:t>to obtain a sponsor for the publication of the 62 biographies of Women who do Sciences in Guatemala were unsuccessful, so in a session of the Board of Directors of the Academy it was decided to upload them to the website.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41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Merry</a:t>
            </a:r>
            <a:r>
              <a:rPr lang="es-GT" dirty="0" smtClean="0"/>
              <a:t>  christmas. </a:t>
            </a:r>
            <a:r>
              <a:rPr lang="es-GT" dirty="0" err="1" smtClean="0"/>
              <a:t>best</a:t>
            </a:r>
            <a:r>
              <a:rPr lang="es-GT" dirty="0" smtClean="0"/>
              <a:t> </a:t>
            </a:r>
            <a:r>
              <a:rPr lang="es-GT" dirty="0" err="1" smtClean="0"/>
              <a:t>wishes</a:t>
            </a:r>
            <a:r>
              <a:rPr lang="es-GT" dirty="0" smtClean="0"/>
              <a:t> </a:t>
            </a:r>
            <a:r>
              <a:rPr lang="es-GT" dirty="0" err="1" smtClean="0"/>
              <a:t>for</a:t>
            </a:r>
            <a:r>
              <a:rPr lang="es-GT" dirty="0" smtClean="0"/>
              <a:t> a </a:t>
            </a:r>
            <a:r>
              <a:rPr lang="es-GT" dirty="0" err="1" smtClean="0"/>
              <a:t>better</a:t>
            </a:r>
            <a:r>
              <a:rPr lang="es-GT" dirty="0" smtClean="0"/>
              <a:t> futuro </a:t>
            </a:r>
            <a:endParaRPr lang="en-US" dirty="0"/>
          </a:p>
        </p:txBody>
      </p:sp>
      <p:pic>
        <p:nvPicPr>
          <p:cNvPr id="2050" name="Picture 2" descr="Protocolo de saludos y besos alrededor del mundo - VIX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574" y="1825625"/>
            <a:ext cx="721885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017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191</TotalTime>
  <Words>189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Academy of Medical Physical and Natural Sciences of Guatemala </vt:lpstr>
      <vt:lpstr>Activities </vt:lpstr>
      <vt:lpstr>PowerPoint Presentation</vt:lpstr>
      <vt:lpstr>Merry  christmas. best wishes for a better futuro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Academy of Medical Physical and Natural Sciences of Guatemala </dc:title>
  <dc:creator>Carmen</dc:creator>
  <cp:lastModifiedBy>Carmen</cp:lastModifiedBy>
  <cp:revision>11</cp:revision>
  <dcterms:created xsi:type="dcterms:W3CDTF">2020-12-14T22:27:24Z</dcterms:created>
  <dcterms:modified xsi:type="dcterms:W3CDTF">2020-12-15T01:39:23Z</dcterms:modified>
</cp:coreProperties>
</file>