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11880850" cy="6840538"/>
  <p:notesSz cx="6858000" cy="9144000"/>
  <p:defaultTextStyle>
    <a:defPPr>
      <a:defRPr lang="es-V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480" y="-768"/>
      </p:cViewPr>
      <p:guideLst>
        <p:guide orient="horz" pos="2155"/>
        <p:guide pos="374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VE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88BB2F-C0A4-4373-A87F-F9710F2FA321}" type="datetimeFigureOut">
              <a:rPr lang="es-VE" smtClean="0"/>
              <a:t>15/12/2020</a:t>
            </a:fld>
            <a:endParaRPr lang="es-VE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452438" y="685800"/>
            <a:ext cx="59531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VE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V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A07FB8-BC11-45E1-AFDA-6E27A18B0BFF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13152716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V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A07FB8-BC11-45E1-AFDA-6E27A18B0BFF}" type="slidenum">
              <a:rPr lang="es-VE" smtClean="0"/>
              <a:t>1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18779502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A07FB8-BC11-45E1-AFDA-6E27A18B0BFF}" type="slidenum">
              <a:rPr lang="es-VE" smtClean="0"/>
              <a:t>2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35310892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22 Rectángulo"/>
          <p:cNvSpPr/>
          <p:nvPr/>
        </p:nvSpPr>
        <p:spPr>
          <a:xfrm flipV="1">
            <a:off x="7029480" y="3800299"/>
            <a:ext cx="4851372" cy="9085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23 Rectángulo"/>
          <p:cNvSpPr/>
          <p:nvPr/>
        </p:nvSpPr>
        <p:spPr>
          <a:xfrm flipV="1">
            <a:off x="7029504" y="3887087"/>
            <a:ext cx="4851348" cy="1915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24 Rectángulo"/>
          <p:cNvSpPr/>
          <p:nvPr/>
        </p:nvSpPr>
        <p:spPr>
          <a:xfrm flipV="1">
            <a:off x="7029504" y="4104689"/>
            <a:ext cx="4851348" cy="9121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25 Rectángulo"/>
          <p:cNvSpPr/>
          <p:nvPr/>
        </p:nvSpPr>
        <p:spPr>
          <a:xfrm flipV="1">
            <a:off x="7029503" y="4153800"/>
            <a:ext cx="2554383" cy="18241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26 Rectángulo"/>
          <p:cNvSpPr/>
          <p:nvPr/>
        </p:nvSpPr>
        <p:spPr>
          <a:xfrm flipV="1">
            <a:off x="7029503" y="4188879"/>
            <a:ext cx="2554383" cy="9121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29 Rectángulo redondeado"/>
          <p:cNvSpPr/>
          <p:nvPr/>
        </p:nvSpPr>
        <p:spPr bwMode="white">
          <a:xfrm>
            <a:off x="7029503" y="3952311"/>
            <a:ext cx="3980085" cy="2736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30 Rectángulo redondeado"/>
          <p:cNvSpPr/>
          <p:nvPr/>
        </p:nvSpPr>
        <p:spPr bwMode="white">
          <a:xfrm>
            <a:off x="9584336" y="4050643"/>
            <a:ext cx="2079149" cy="3648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6 Rectángulo"/>
          <p:cNvSpPr/>
          <p:nvPr/>
        </p:nvSpPr>
        <p:spPr>
          <a:xfrm>
            <a:off x="1" y="3640369"/>
            <a:ext cx="11880850" cy="243548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>
          <a:xfrm>
            <a:off x="1" y="3666169"/>
            <a:ext cx="11880851" cy="140319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>
          <a:xfrm flipV="1">
            <a:off x="8333812" y="3633814"/>
            <a:ext cx="3547039" cy="247799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18 Rectángulo"/>
          <p:cNvSpPr/>
          <p:nvPr/>
        </p:nvSpPr>
        <p:spPr>
          <a:xfrm>
            <a:off x="0" y="0"/>
            <a:ext cx="11880850" cy="3692275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594043" y="2395772"/>
            <a:ext cx="10989786" cy="1466282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594043" y="3890008"/>
            <a:ext cx="6435460" cy="1748137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>
          <a:xfrm>
            <a:off x="8712623" y="4195530"/>
            <a:ext cx="1247489" cy="456036"/>
          </a:xfrm>
        </p:spPr>
        <p:txBody>
          <a:bodyPr/>
          <a:lstStyle/>
          <a:p>
            <a:fld id="{41B83BBD-12D7-42ED-A42B-F0326DBB2934}" type="datetimeFigureOut">
              <a:rPr lang="es-VE" smtClean="0"/>
              <a:t>15/12/2020</a:t>
            </a:fld>
            <a:endParaRPr lang="es-VE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7029503" y="4194580"/>
            <a:ext cx="1683120" cy="456036"/>
          </a:xfrm>
        </p:spPr>
        <p:txBody>
          <a:bodyPr/>
          <a:lstStyle/>
          <a:p>
            <a:endParaRPr lang="es-VE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0810337" y="1133"/>
            <a:ext cx="971506" cy="364829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9AD2C39D-58CD-4AB9-8A27-7352DF859569}" type="slidenum">
              <a:rPr lang="es-VE" smtClean="0"/>
              <a:t>‹Nº›</a:t>
            </a:fld>
            <a:endParaRPr lang="es-V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83BBD-12D7-42ED-A42B-F0326DBB2934}" type="datetimeFigureOut">
              <a:rPr lang="es-VE" smtClean="0"/>
              <a:t>15/12/2020</a:t>
            </a:fld>
            <a:endParaRPr lang="es-V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2C39D-58CD-4AB9-8A27-7352DF859569}" type="slidenum">
              <a:rPr lang="es-VE" smtClean="0"/>
              <a:t>‹Nº›</a:t>
            </a:fld>
            <a:endParaRPr lang="es-V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11630" y="1140090"/>
            <a:ext cx="2475177" cy="5472430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94042" y="1140090"/>
            <a:ext cx="8118581" cy="5472430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83BBD-12D7-42ED-A42B-F0326DBB2934}" type="datetimeFigureOut">
              <a:rPr lang="es-VE" smtClean="0"/>
              <a:t>15/12/2020</a:t>
            </a:fld>
            <a:endParaRPr lang="es-V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2C39D-58CD-4AB9-8A27-7352DF859569}" type="slidenum">
              <a:rPr lang="es-VE" smtClean="0"/>
              <a:t>‹Nº›</a:t>
            </a:fld>
            <a:endParaRPr lang="es-V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83BBD-12D7-42ED-A42B-F0326DBB2934}" type="datetimeFigureOut">
              <a:rPr lang="es-VE" smtClean="0"/>
              <a:t>15/12/2020</a:t>
            </a:fld>
            <a:endParaRPr lang="es-V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2C39D-58CD-4AB9-8A27-7352DF859569}" type="slidenum">
              <a:rPr lang="es-VE" smtClean="0"/>
              <a:t>‹Nº›</a:t>
            </a:fld>
            <a:endParaRPr lang="es-V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38505" y="1976156"/>
            <a:ext cx="10098723" cy="1358607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38505" y="3358515"/>
            <a:ext cx="10098723" cy="1505868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83BBD-12D7-42ED-A42B-F0326DBB2934}" type="datetimeFigureOut">
              <a:rPr lang="es-VE" smtClean="0"/>
              <a:t>15/12/2020</a:t>
            </a:fld>
            <a:endParaRPr lang="es-V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2C39D-58CD-4AB9-8A27-7352DF859569}" type="slidenum">
              <a:rPr lang="es-VE" smtClean="0"/>
              <a:t>‹Nº›</a:t>
            </a:fld>
            <a:endParaRPr lang="es-V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94043" y="2243697"/>
            <a:ext cx="5247375" cy="4514439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39432" y="2243697"/>
            <a:ext cx="5247375" cy="4514439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83BBD-12D7-42ED-A42B-F0326DBB2934}" type="datetimeFigureOut">
              <a:rPr lang="es-VE" smtClean="0"/>
              <a:t>15/12/2020</a:t>
            </a:fld>
            <a:endParaRPr lang="es-V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2C39D-58CD-4AB9-8A27-7352DF859569}" type="slidenum">
              <a:rPr lang="es-VE" smtClean="0"/>
              <a:t>‹Nº›</a:t>
            </a:fld>
            <a:endParaRPr lang="es-V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036" y="1140090"/>
            <a:ext cx="10890779" cy="1067124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035" y="2239254"/>
            <a:ext cx="5251336" cy="456036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6134314" y="2239254"/>
            <a:ext cx="5251501" cy="456036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95035" y="2701622"/>
            <a:ext cx="5251336" cy="3876305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30519" y="2701622"/>
            <a:ext cx="5251501" cy="3876305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6" name="25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1B83BBD-12D7-42ED-A42B-F0326DBB2934}" type="datetimeFigureOut">
              <a:rPr lang="es-VE" smtClean="0"/>
              <a:t>15/12/2020</a:t>
            </a:fld>
            <a:endParaRPr lang="es-VE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AD2C39D-58CD-4AB9-8A27-7352DF859569}" type="slidenum">
              <a:rPr lang="es-VE" smtClean="0"/>
              <a:t>‹Nº›</a:t>
            </a:fld>
            <a:endParaRPr lang="es-VE"/>
          </a:p>
        </p:txBody>
      </p:sp>
      <p:sp>
        <p:nvSpPr>
          <p:cNvPr id="28" name="27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s-V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94043" y="1140090"/>
            <a:ext cx="10692765" cy="1067124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>
          <a:xfrm>
            <a:off x="8554212" y="611088"/>
            <a:ext cx="1243778" cy="456036"/>
          </a:xfrm>
        </p:spPr>
        <p:txBody>
          <a:bodyPr/>
          <a:lstStyle/>
          <a:p>
            <a:fld id="{41B83BBD-12D7-42ED-A42B-F0326DBB2934}" type="datetimeFigureOut">
              <a:rPr lang="es-VE" smtClean="0"/>
              <a:t>15/12/2020</a:t>
            </a:fld>
            <a:endParaRPr lang="es-VE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6831489" y="611088"/>
            <a:ext cx="1722723" cy="456036"/>
          </a:xfrm>
        </p:spPr>
        <p:txBody>
          <a:bodyPr/>
          <a:lstStyle/>
          <a:p>
            <a:endParaRPr lang="es-VE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0621480" y="2266"/>
            <a:ext cx="990071" cy="364829"/>
          </a:xfrm>
        </p:spPr>
        <p:txBody>
          <a:bodyPr/>
          <a:lstStyle/>
          <a:p>
            <a:fld id="{9AD2C39D-58CD-4AB9-8A27-7352DF859569}" type="slidenum">
              <a:rPr lang="es-VE" smtClean="0"/>
              <a:t>‹Nº›</a:t>
            </a:fld>
            <a:endParaRPr lang="es-V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83BBD-12D7-42ED-A42B-F0326DBB2934}" type="datetimeFigureOut">
              <a:rPr lang="es-VE" smtClean="0"/>
              <a:t>15/12/2020</a:t>
            </a:fld>
            <a:endParaRPr lang="es-VE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2C39D-58CD-4AB9-8A27-7352DF859569}" type="slidenum">
              <a:rPr lang="es-VE" smtClean="0"/>
              <a:t>‹Nº›</a:t>
            </a:fld>
            <a:endParaRPr lang="es-V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955827" y="1099164"/>
            <a:ext cx="4395915" cy="875589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955827" y="2005607"/>
            <a:ext cx="4395915" cy="4605962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198014" y="774310"/>
            <a:ext cx="6629514" cy="583725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83BBD-12D7-42ED-A42B-F0326DBB2934}" type="datetimeFigureOut">
              <a:rPr lang="es-VE" smtClean="0"/>
              <a:t>15/12/2020</a:t>
            </a:fld>
            <a:endParaRPr lang="es-V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2C39D-58CD-4AB9-8A27-7352DF859569}" type="slidenum">
              <a:rPr lang="es-VE" smtClean="0"/>
              <a:t>‹Nº›</a:t>
            </a:fld>
            <a:endParaRPr lang="es-V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068787" y="1106336"/>
            <a:ext cx="762436" cy="466971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524492" y="1140090"/>
            <a:ext cx="5940425" cy="4560359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7910748" y="3265972"/>
            <a:ext cx="3366241" cy="2510081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83BBD-12D7-42ED-A42B-F0326DBB2934}" type="datetimeFigureOut">
              <a:rPr lang="es-VE" smtClean="0"/>
              <a:t>15/12/2020</a:t>
            </a:fld>
            <a:endParaRPr lang="es-V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2C39D-58CD-4AB9-8A27-7352DF859569}" type="slidenum">
              <a:rPr lang="es-VE" smtClean="0"/>
              <a:t>‹Nº›</a:t>
            </a:fld>
            <a:endParaRPr lang="es-V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27 Rectángulo"/>
          <p:cNvSpPr/>
          <p:nvPr/>
        </p:nvSpPr>
        <p:spPr>
          <a:xfrm>
            <a:off x="1" y="365885"/>
            <a:ext cx="11880850" cy="84192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28 Rectángulo"/>
          <p:cNvSpPr/>
          <p:nvPr/>
        </p:nvSpPr>
        <p:spPr>
          <a:xfrm>
            <a:off x="0" y="-1"/>
            <a:ext cx="11880850" cy="309872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29 Rectángulo"/>
          <p:cNvSpPr/>
          <p:nvPr/>
        </p:nvSpPr>
        <p:spPr>
          <a:xfrm>
            <a:off x="1" y="307492"/>
            <a:ext cx="11880851" cy="9120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30 Rectángulo"/>
          <p:cNvSpPr/>
          <p:nvPr/>
        </p:nvSpPr>
        <p:spPr>
          <a:xfrm flipV="1">
            <a:off x="7029480" y="359329"/>
            <a:ext cx="4851372" cy="9085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31 Rectángulo"/>
          <p:cNvSpPr/>
          <p:nvPr/>
        </p:nvSpPr>
        <p:spPr>
          <a:xfrm flipV="1">
            <a:off x="7029504" y="438992"/>
            <a:ext cx="4851348" cy="17957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32 Rectángulo redondeado"/>
          <p:cNvSpPr/>
          <p:nvPr/>
        </p:nvSpPr>
        <p:spPr bwMode="white">
          <a:xfrm>
            <a:off x="7025785" y="496237"/>
            <a:ext cx="3980085" cy="2736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33 Rectángulo redondeado"/>
          <p:cNvSpPr/>
          <p:nvPr/>
        </p:nvSpPr>
        <p:spPr bwMode="white">
          <a:xfrm>
            <a:off x="9580619" y="587443"/>
            <a:ext cx="2079149" cy="3648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34 Rectángulo"/>
          <p:cNvSpPr/>
          <p:nvPr/>
        </p:nvSpPr>
        <p:spPr bwMode="invGray">
          <a:xfrm>
            <a:off x="11804147" y="-1996"/>
            <a:ext cx="74874" cy="620209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35 Rectángulo"/>
          <p:cNvSpPr/>
          <p:nvPr/>
        </p:nvSpPr>
        <p:spPr bwMode="invGray">
          <a:xfrm>
            <a:off x="11751544" y="-1996"/>
            <a:ext cx="35643" cy="620209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36 Rectángulo"/>
          <p:cNvSpPr/>
          <p:nvPr/>
        </p:nvSpPr>
        <p:spPr bwMode="invGray">
          <a:xfrm>
            <a:off x="11726789" y="-1996"/>
            <a:ext cx="11881" cy="620209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37 Rectángulo"/>
          <p:cNvSpPr/>
          <p:nvPr/>
        </p:nvSpPr>
        <p:spPr bwMode="invGray">
          <a:xfrm>
            <a:off x="11661817" y="-1996"/>
            <a:ext cx="35643" cy="620209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38 Rectángulo"/>
          <p:cNvSpPr/>
          <p:nvPr/>
        </p:nvSpPr>
        <p:spPr bwMode="invGray">
          <a:xfrm>
            <a:off x="11584189" y="379"/>
            <a:ext cx="71285" cy="58372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39 Rectángulo"/>
          <p:cNvSpPr/>
          <p:nvPr/>
        </p:nvSpPr>
        <p:spPr bwMode="invGray">
          <a:xfrm>
            <a:off x="11529355" y="379"/>
            <a:ext cx="11881" cy="58372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594043" y="1140090"/>
            <a:ext cx="10692765" cy="1064084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594043" y="2243697"/>
            <a:ext cx="10692765" cy="4314099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8557923" y="611088"/>
            <a:ext cx="1243778" cy="456036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41B83BBD-12D7-42ED-A42B-F0326DBB2934}" type="datetimeFigureOut">
              <a:rPr lang="es-VE" smtClean="0"/>
              <a:t>15/12/2020</a:t>
            </a:fld>
            <a:endParaRPr lang="es-VE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6831489" y="611088"/>
            <a:ext cx="1722723" cy="456036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s-VE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10621480" y="2266"/>
            <a:ext cx="990071" cy="364829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9AD2C39D-58CD-4AB9-8A27-7352DF859569}" type="slidenum">
              <a:rPr lang="es-VE" smtClean="0"/>
              <a:t>‹Nº›</a:t>
            </a:fld>
            <a:endParaRPr lang="es-V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6"/>
          <p:cNvSpPr txBox="1">
            <a:spLocks noChangeArrowheads="1"/>
          </p:cNvSpPr>
          <p:nvPr/>
        </p:nvSpPr>
        <p:spPr bwMode="auto">
          <a:xfrm>
            <a:off x="360039" y="0"/>
            <a:ext cx="11312127" cy="14465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anchor="b">
            <a:sp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CA" b="1" i="1" dirty="0">
                <a:latin typeface="Times New Roman" pitchFamily="18" charset="0"/>
                <a:ea typeface="+mn-ea"/>
                <a:cs typeface="Arial" pitchFamily="34" charset="0"/>
              </a:rPr>
              <a:t>IANAS WOMEN FOR SCIENCE FOCAL POINTS </a:t>
            </a:r>
            <a:r>
              <a:rPr lang="en-CA" b="1" i="1" dirty="0" smtClean="0">
                <a:latin typeface="Times New Roman" pitchFamily="18" charset="0"/>
                <a:ea typeface="+mn-ea"/>
                <a:cs typeface="Arial" pitchFamily="34" charset="0"/>
              </a:rPr>
              <a:t>MEETING</a:t>
            </a:r>
            <a:endParaRPr lang="en-US" b="1" dirty="0"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5" name="Rectangle 17"/>
          <p:cNvSpPr txBox="1">
            <a:spLocks noChangeArrowheads="1"/>
          </p:cNvSpPr>
          <p:nvPr/>
        </p:nvSpPr>
        <p:spPr>
          <a:xfrm>
            <a:off x="592425" y="2212682"/>
            <a:ext cx="5701821" cy="830997"/>
          </a:xfrm>
          <a:prstGeom prst="rect">
            <a:avLst/>
          </a:prstGeom>
        </p:spPr>
        <p:txBody>
          <a:bodyPr vert="horz" wrap="square" rtlCol="0" anchor="ctr">
            <a:spAutoFit/>
          </a:bodyPr>
          <a:lstStyle>
            <a:lvl1pPr marL="64008" indent="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None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None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None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algn="just">
              <a:buFont typeface="Arial" pitchFamily="34" charset="0"/>
              <a:buNone/>
              <a:defRPr/>
            </a:pPr>
            <a:r>
              <a:rPr lang="en-US" sz="4800" b="1" i="1" dirty="0" smtClean="0">
                <a:solidFill>
                  <a:schemeClr val="bg1"/>
                </a:solidFill>
                <a:latin typeface="Times New Roman" pitchFamily="18" charset="0"/>
                <a:cs typeface="Arial" pitchFamily="34" charset="0"/>
              </a:rPr>
              <a:t>December 15, 2020</a:t>
            </a:r>
            <a:endParaRPr lang="es-ES" sz="4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8228" y="4290251"/>
            <a:ext cx="4978492" cy="2370378"/>
          </a:xfrm>
          <a:prstGeom prst="rect">
            <a:avLst/>
          </a:prstGeom>
        </p:spPr>
      </p:pic>
      <p:sp>
        <p:nvSpPr>
          <p:cNvPr id="8" name="7 Rectángulo"/>
          <p:cNvSpPr/>
          <p:nvPr/>
        </p:nvSpPr>
        <p:spPr>
          <a:xfrm>
            <a:off x="360039" y="3924325"/>
            <a:ext cx="5940425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48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Arial" pitchFamily="34" charset="0"/>
              </a:rPr>
              <a:t>activities </a:t>
            </a:r>
            <a:r>
              <a:rPr lang="es-VE" sz="48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48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Arial" pitchFamily="34" charset="0"/>
              </a:rPr>
              <a:t>summary</a:t>
            </a:r>
            <a:endParaRPr lang="en-US" sz="4800" b="1" i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7687817" y="2443514"/>
            <a:ext cx="370325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VE" sz="3600" dirty="0" smtClean="0">
                <a:solidFill>
                  <a:schemeClr val="bg1">
                    <a:lumMod val="95000"/>
                  </a:schemeClr>
                </a:solidFill>
              </a:rPr>
              <a:t>Dr. Liliana López</a:t>
            </a:r>
          </a:p>
          <a:p>
            <a:r>
              <a:rPr lang="es-VE" sz="3600" dirty="0" smtClean="0">
                <a:solidFill>
                  <a:schemeClr val="bg1">
                    <a:lumMod val="95000"/>
                  </a:schemeClr>
                </a:solidFill>
              </a:rPr>
              <a:t>Venezuela</a:t>
            </a:r>
            <a:endParaRPr lang="es-VE" sz="36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6233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9350035" y="-108123"/>
            <a:ext cx="238078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i="1" spc="-100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Activities</a:t>
            </a:r>
            <a:endParaRPr lang="es-ES_tradnl" sz="4800" b="1" i="1" spc="-100" dirty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179785" y="395933"/>
            <a:ext cx="54006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Women in Science </a:t>
            </a:r>
          </a:p>
          <a:p>
            <a:pPr lvl="0"/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Prize - 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2019 </a:t>
            </a:r>
            <a:endParaRPr lang="en-US" sz="2800" b="1" dirty="0" smtClean="0"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  <a:p>
            <a:pPr lvl="0"/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Dr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. Marisol 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Aguilera.</a:t>
            </a:r>
          </a:p>
          <a:p>
            <a:pPr lvl="0"/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Simon 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Bolivar University. </a:t>
            </a:r>
            <a:endParaRPr lang="es-VE" sz="2800" b="1" dirty="0"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1025" name="0 Imagen" descr="Descripción: 20200212_13135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833" y="2102433"/>
            <a:ext cx="3516192" cy="46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Rectángulo"/>
          <p:cNvSpPr/>
          <p:nvPr/>
        </p:nvSpPr>
        <p:spPr>
          <a:xfrm>
            <a:off x="5580385" y="611957"/>
            <a:ext cx="615043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Presentation of book </a:t>
            </a:r>
            <a:r>
              <a:rPr lang="en-US" sz="2800" b="1" i="1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"8 </a:t>
            </a:r>
            <a:r>
              <a:rPr lang="en-US" sz="2800" b="1" i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questions to Venezuelan women of science”</a:t>
            </a:r>
            <a:endParaRPr lang="es-VE" sz="2800" b="1" dirty="0"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13" name="12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2270" y="2110923"/>
            <a:ext cx="6013199" cy="4621714"/>
          </a:xfrm>
          <a:prstGeom prst="rect">
            <a:avLst/>
          </a:prstGeom>
        </p:spPr>
      </p:pic>
      <p:pic>
        <p:nvPicPr>
          <p:cNvPr id="1029" name="Picture 5" descr="F:\00000-TRABAJOS DE DICIEMBRE 2020\16-Material para la Academia 2019\3-Premios 2019\3-Mujeres en Ciencia\Galardonada\FOTOS MC-2019\Fotos Premio Dra Marisol\20200212_13120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833" y="2196653"/>
            <a:ext cx="3510000" cy="46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F:\00000-TRABAJOS DE DICIEMBRE 2020\16-Material para la Academia 2019\3-Premios 2019\3-Mujeres en Ciencia\Galardonada\FOTOS MC-2019\Fotos Premio Dra Marisol\20200212_13521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9970" y="1742433"/>
            <a:ext cx="3780000" cy="50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3564161" y="2976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February</a:t>
            </a:r>
            <a:r>
              <a:rPr lang="es-VE" b="1" dirty="0" smtClean="0">
                <a:solidFill>
                  <a:schemeClr val="bg1"/>
                </a:solidFill>
              </a:rPr>
              <a:t>, 2020</a:t>
            </a:r>
            <a:endParaRPr lang="es-VE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593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378" y="704132"/>
            <a:ext cx="6264696" cy="6028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6 Subtítulo"/>
          <p:cNvSpPr txBox="1">
            <a:spLocks/>
          </p:cNvSpPr>
          <p:nvPr/>
        </p:nvSpPr>
        <p:spPr>
          <a:xfrm>
            <a:off x="0" y="467941"/>
            <a:ext cx="7158037" cy="1656184"/>
          </a:xfrm>
          <a:prstGeom prst="rect">
            <a:avLst/>
          </a:prstGeom>
        </p:spPr>
        <p:txBody>
          <a:bodyPr vert="horz" rtlCol="0">
            <a:no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buNone/>
              <a:defRPr/>
            </a:pP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Article: </a:t>
            </a:r>
          </a:p>
          <a:p>
            <a:pPr marL="109728" indent="0">
              <a:buNone/>
              <a:defRPr/>
            </a:pP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WOMEN 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IN SCIENCE 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PROGRAM- 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ACFIMAN</a:t>
            </a:r>
            <a:endParaRPr lang="es-ES" b="1" dirty="0"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  <a:p>
            <a:pPr marL="109728" indent="0">
              <a:buNone/>
              <a:defRPr/>
            </a:pPr>
            <a:endParaRPr lang="es-VE" b="1" dirty="0"/>
          </a:p>
        </p:txBody>
      </p:sp>
      <p:sp>
        <p:nvSpPr>
          <p:cNvPr id="5" name="8 Rectángulo"/>
          <p:cNvSpPr>
            <a:spLocks noChangeArrowheads="1"/>
          </p:cNvSpPr>
          <p:nvPr/>
        </p:nvSpPr>
        <p:spPr bwMode="auto">
          <a:xfrm>
            <a:off x="350838" y="1908101"/>
            <a:ext cx="4365451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2800" b="1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Special </a:t>
            </a:r>
            <a:r>
              <a:rPr lang="en-US" sz="2800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issue: </a:t>
            </a:r>
          </a:p>
          <a:p>
            <a:r>
              <a:rPr lang="en-US" sz="2800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Centenary </a:t>
            </a:r>
            <a:r>
              <a:rPr lang="en-US" sz="2800" b="1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sz="2800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ACFIMAN</a:t>
            </a:r>
            <a:endParaRPr lang="es-VE" sz="2800" b="1" i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9350035" y="-108123"/>
            <a:ext cx="238078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i="1" spc="-100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Activities</a:t>
            </a:r>
            <a:endParaRPr lang="es-ES_tradnl" sz="4800" b="1" i="1" spc="-100" dirty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4310" y="2850995"/>
            <a:ext cx="2819701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7 Rectángulo"/>
          <p:cNvSpPr/>
          <p:nvPr/>
        </p:nvSpPr>
        <p:spPr>
          <a:xfrm>
            <a:off x="374513" y="6435010"/>
            <a:ext cx="680790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VE" sz="1600" b="1" dirty="0" smtClean="0"/>
              <a:t>https://www.tribunadelinvestigador.com/ediciones/2019/1-2/</a:t>
            </a:r>
            <a:endParaRPr lang="es-VE" sz="1600" b="1" dirty="0"/>
          </a:p>
        </p:txBody>
      </p:sp>
      <p:sp>
        <p:nvSpPr>
          <p:cNvPr id="9" name="8 CuadroTexto"/>
          <p:cNvSpPr txBox="1"/>
          <p:nvPr/>
        </p:nvSpPr>
        <p:spPr>
          <a:xfrm>
            <a:off x="3564161" y="2976"/>
            <a:ext cx="17059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March</a:t>
            </a:r>
            <a:r>
              <a:rPr lang="es-VE" b="1" dirty="0" smtClean="0">
                <a:solidFill>
                  <a:schemeClr val="bg1"/>
                </a:solidFill>
              </a:rPr>
              <a:t>, 2020</a:t>
            </a:r>
            <a:endParaRPr lang="es-VE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6014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 txBox="1">
            <a:spLocks/>
          </p:cNvSpPr>
          <p:nvPr/>
        </p:nvSpPr>
        <p:spPr>
          <a:xfrm>
            <a:off x="110789" y="1620069"/>
            <a:ext cx="11621711" cy="4680520"/>
          </a:xfrm>
          <a:prstGeom prst="rect">
            <a:avLst/>
          </a:prstGeom>
        </p:spPr>
        <p:txBody>
          <a:bodyPr vert="horz" rtlCol="0">
            <a:no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buNone/>
              <a:defRPr/>
            </a:pP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1. Meeting Women for Science Venezuela</a:t>
            </a:r>
            <a:endParaRPr lang="en-US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109728" indent="0" algn="just">
              <a:buNone/>
              <a:defRPr/>
            </a:pPr>
            <a:r>
              <a:rPr lang="en-US" b="1" i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The objective of this meeting is to inform about how in the past and currently Venezuelan scientists have played important roles in the development of science in our country. </a:t>
            </a:r>
            <a:r>
              <a:rPr lang="en-US" b="1" i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This would include historical and current aspects on the role of Venezuelan scientists in the development of science in and outside of Venezuela.</a:t>
            </a:r>
          </a:p>
          <a:p>
            <a:pPr algn="just">
              <a:defRPr/>
            </a:pPr>
            <a:endParaRPr lang="en-US" b="1" i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09728" indent="0" algn="just">
              <a:buNone/>
              <a:defRPr/>
            </a:pP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2. Women for 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Science Network 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Venezuela</a:t>
            </a:r>
            <a:endParaRPr lang="en-US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109728" indent="0" algn="just">
              <a:buNone/>
              <a:defRPr/>
            </a:pPr>
            <a:r>
              <a:rPr lang="en-US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Our </a:t>
            </a:r>
            <a:r>
              <a:rPr lang="en-US" b="1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Academy has worked through the "Women in Science Program", but we plan to form a "Women in Science Network". 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 bwMode="auto">
          <a:xfrm>
            <a:off x="8531225" y="5648325"/>
            <a:ext cx="549275" cy="396875"/>
          </a:xfrm>
          <a:ln>
            <a:round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EB597CA-E7CE-47F9-B556-7237520D0C2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 smtClean="0"/>
          </a:p>
        </p:txBody>
      </p:sp>
      <p:sp>
        <p:nvSpPr>
          <p:cNvPr id="8" name="7 Rectángulo"/>
          <p:cNvSpPr/>
          <p:nvPr/>
        </p:nvSpPr>
        <p:spPr>
          <a:xfrm>
            <a:off x="8604721" y="323925"/>
            <a:ext cx="312777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i="1" spc="-1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future plans</a:t>
            </a:r>
            <a:endParaRPr lang="en-US" sz="4800" b="1" i="1" spc="-1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878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Liliana\Downloads\IMG-20201210-WA00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80" y="360040"/>
            <a:ext cx="9187913" cy="6516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 rot="3888153">
            <a:off x="7776017" y="3451039"/>
            <a:ext cx="55322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Thanks for you attention</a:t>
            </a:r>
            <a:endParaRPr lang="en-US" sz="32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8715" y="1116012"/>
            <a:ext cx="4434078" cy="493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1561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o">
  <a:themeElements>
    <a:clrScheme name="Urbano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o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Urbano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296</TotalTime>
  <Words>171</Words>
  <Application>Microsoft Office PowerPoint</Application>
  <PresentationFormat>Personalizado</PresentationFormat>
  <Paragraphs>29</Paragraphs>
  <Slides>5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6" baseType="lpstr">
      <vt:lpstr>Urbano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Liliana</dc:creator>
  <cp:lastModifiedBy>Liliana</cp:lastModifiedBy>
  <cp:revision>27</cp:revision>
  <dcterms:created xsi:type="dcterms:W3CDTF">2020-12-11T17:25:14Z</dcterms:created>
  <dcterms:modified xsi:type="dcterms:W3CDTF">2020-12-15T19:16:30Z</dcterms:modified>
</cp:coreProperties>
</file>