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Lst>
  <p:notesMasterIdLst>
    <p:notesMasterId r:id="rId12"/>
  </p:notesMasterIdLst>
  <p:handoutMasterIdLst>
    <p:handoutMasterId r:id="rId13"/>
  </p:handoutMasterIdLst>
  <p:sldIdLst>
    <p:sldId id="342" r:id="rId5"/>
    <p:sldId id="350" r:id="rId6"/>
    <p:sldId id="347" r:id="rId7"/>
    <p:sldId id="351" r:id="rId8"/>
    <p:sldId id="352" r:id="rId9"/>
    <p:sldId id="353" r:id="rId10"/>
    <p:sldId id="345" r:id="rId11"/>
  </p:sldIdLst>
  <p:sldSz cx="12188825" cy="6858000"/>
  <p:notesSz cx="6858000" cy="9144000"/>
  <p:custDataLst>
    <p:tags r:id="rId14"/>
  </p:custDataLst>
  <p:defaultTextStyle>
    <a:defPPr>
      <a:defRPr lang="en-US"/>
    </a:defPPr>
    <a:lvl1pPr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24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24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24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2400"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680"/>
    <a:srgbClr val="7F7F7F"/>
    <a:srgbClr val="000061"/>
    <a:srgbClr val="000069"/>
    <a:srgbClr val="000071"/>
    <a:srgbClr val="000078"/>
    <a:srgbClr val="000082"/>
    <a:srgbClr val="F5F5F5"/>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51" autoAdjust="0"/>
    <p:restoredTop sz="94798"/>
  </p:normalViewPr>
  <p:slideViewPr>
    <p:cSldViewPr snapToGrid="0">
      <p:cViewPr varScale="1">
        <p:scale>
          <a:sx n="114" d="100"/>
          <a:sy n="114" d="100"/>
        </p:scale>
        <p:origin x="168" y="168"/>
      </p:cViewPr>
      <p:guideLst>
        <p:guide orient="horz" pos="2160"/>
        <p:guide pos="3839"/>
      </p:guideLst>
    </p:cSldViewPr>
  </p:slideViewPr>
  <p:notesTextViewPr>
    <p:cViewPr>
      <p:scale>
        <a:sx n="3" d="2"/>
        <a:sy n="3" d="2"/>
      </p:scale>
      <p:origin x="0" y="0"/>
    </p:cViewPr>
  </p:notesTextViewPr>
  <p:sorterViewPr>
    <p:cViewPr varScale="1">
      <p:scale>
        <a:sx n="100" d="100"/>
        <a:sy n="100" d="100"/>
      </p:scale>
      <p:origin x="0" y="-648"/>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2DF338D-0B49-2C49-88A7-4F0C7E37E247}" type="datetimeFigureOut">
              <a:rPr lang="en-US"/>
              <a:pPr>
                <a:defRPr/>
              </a:pPr>
              <a:t>5/30/20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7916F9F-AD9D-3E4F-A102-E4796AF021CE}" type="slidenum">
              <a:rPr/>
              <a:pPr>
                <a:defRPr/>
              </a:pPr>
              <a:t>‹#›</a:t>
            </a:fld>
            <a:endParaRPr/>
          </a:p>
        </p:txBody>
      </p:sp>
    </p:spTree>
    <p:extLst>
      <p:ext uri="{BB962C8B-B14F-4D97-AF65-F5344CB8AC3E}">
        <p14:creationId xmlns:p14="http://schemas.microsoft.com/office/powerpoint/2010/main" val="184752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4A8D34A-DA83-3041-B8E3-E0AB039F32CE}" type="datetimeFigureOut">
              <a:rPr lang="en-US"/>
              <a:pPr>
                <a:defRPr/>
              </a:pPr>
              <a:t>5/30/20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7FA645A-6633-8846-95B6-CCD7D1F777B1}" type="slidenum">
              <a:rPr/>
              <a:pPr>
                <a:defRPr/>
              </a:pPr>
              <a:t>‹#›</a:t>
            </a:fld>
            <a:endParaRPr/>
          </a:p>
        </p:txBody>
      </p:sp>
    </p:spTree>
    <p:extLst>
      <p:ext uri="{BB962C8B-B14F-4D97-AF65-F5344CB8AC3E}">
        <p14:creationId xmlns:p14="http://schemas.microsoft.com/office/powerpoint/2010/main" val="115954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actionable</a:t>
            </a:r>
            <a:r>
              <a:rPr lang="en-US" baseline="0" dirty="0"/>
              <a:t> science. Turnaround times of days/hours. Extremely nimble, responsive approach to the pandemic. Illustrates innovative approaches that are emerging from the Academies Transformation effort.</a:t>
            </a:r>
            <a:endParaRPr lang="en-US" dirty="0"/>
          </a:p>
        </p:txBody>
      </p:sp>
      <p:sp>
        <p:nvSpPr>
          <p:cNvPr id="4" name="Slide Number Placeholder 3"/>
          <p:cNvSpPr>
            <a:spLocks noGrp="1"/>
          </p:cNvSpPr>
          <p:nvPr>
            <p:ph type="sldNum" sz="quarter" idx="10"/>
          </p:nvPr>
        </p:nvSpPr>
        <p:spPr/>
        <p:txBody>
          <a:bodyPr/>
          <a:lstStyle/>
          <a:p>
            <a:pPr>
              <a:defRPr/>
            </a:pPr>
            <a:fld id="{77FA645A-6633-8846-95B6-CCD7D1F777B1}" type="slidenum">
              <a:rPr lang="en-US" smtClean="0"/>
              <a:pPr>
                <a:defRPr/>
              </a:pPr>
              <a:t>3</a:t>
            </a:fld>
            <a:endParaRPr lang="en-US"/>
          </a:p>
        </p:txBody>
      </p:sp>
    </p:spTree>
    <p:extLst>
      <p:ext uri="{BB962C8B-B14F-4D97-AF65-F5344CB8AC3E}">
        <p14:creationId xmlns:p14="http://schemas.microsoft.com/office/powerpoint/2010/main" val="277959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example</a:t>
            </a:r>
            <a:r>
              <a:rPr lang="en-US" baseline="0" dirty="0"/>
              <a:t> of actionable science that we recently launched. Will extend/build on the work of the Standing Committee in several important ways: (1) focusing on social, behavioral, and economic science issues; (2) primary audience is state/local </a:t>
            </a:r>
            <a:r>
              <a:rPr lang="en-US" baseline="0" dirty="0" err="1"/>
              <a:t>decisionmakers</a:t>
            </a:r>
            <a:r>
              <a:rPr lang="en-US" baseline="0" dirty="0"/>
              <a:t> (governors, mayors); and (3) leveraging partnerships with other organizations, such as the National Bureau of Economic Research, Social Science Education Consortium, National Governor’s Association (to name a few)</a:t>
            </a:r>
            <a:endParaRPr lang="en-US" dirty="0"/>
          </a:p>
        </p:txBody>
      </p:sp>
      <p:sp>
        <p:nvSpPr>
          <p:cNvPr id="4" name="Slide Number Placeholder 3"/>
          <p:cNvSpPr>
            <a:spLocks noGrp="1"/>
          </p:cNvSpPr>
          <p:nvPr>
            <p:ph type="sldNum" sz="quarter" idx="10"/>
          </p:nvPr>
        </p:nvSpPr>
        <p:spPr/>
        <p:txBody>
          <a:bodyPr/>
          <a:lstStyle/>
          <a:p>
            <a:pPr>
              <a:defRPr/>
            </a:pPr>
            <a:fld id="{77FA645A-6633-8846-95B6-CCD7D1F777B1}" type="slidenum">
              <a:rPr lang="en-US" smtClean="0"/>
              <a:pPr>
                <a:defRPr/>
              </a:pPr>
              <a:t>4</a:t>
            </a:fld>
            <a:endParaRPr lang="en-US"/>
          </a:p>
        </p:txBody>
      </p:sp>
    </p:spTree>
    <p:extLst>
      <p:ext uri="{BB962C8B-B14F-4D97-AF65-F5344CB8AC3E}">
        <p14:creationId xmlns:p14="http://schemas.microsoft.com/office/powerpoint/2010/main" val="161937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not begun</a:t>
            </a:r>
            <a:r>
              <a:rPr lang="en-US" baseline="0" dirty="0"/>
              <a:t> this work at this point. </a:t>
            </a:r>
            <a:r>
              <a:rPr lang="en-US" dirty="0"/>
              <a:t>In discussions with OSTP and coalitions</a:t>
            </a:r>
            <a:r>
              <a:rPr lang="en-US" baseline="0" dirty="0"/>
              <a:t> of research universities.</a:t>
            </a:r>
            <a:endParaRPr lang="en-US" dirty="0"/>
          </a:p>
        </p:txBody>
      </p:sp>
      <p:sp>
        <p:nvSpPr>
          <p:cNvPr id="4" name="Slide Number Placeholder 3"/>
          <p:cNvSpPr>
            <a:spLocks noGrp="1"/>
          </p:cNvSpPr>
          <p:nvPr>
            <p:ph type="sldNum" sz="quarter" idx="10"/>
          </p:nvPr>
        </p:nvSpPr>
        <p:spPr/>
        <p:txBody>
          <a:bodyPr/>
          <a:lstStyle/>
          <a:p>
            <a:pPr>
              <a:defRPr/>
            </a:pPr>
            <a:fld id="{77FA645A-6633-8846-95B6-CCD7D1F777B1}" type="slidenum">
              <a:rPr lang="en-US" smtClean="0"/>
              <a:pPr>
                <a:defRPr/>
              </a:pPr>
              <a:t>5</a:t>
            </a:fld>
            <a:endParaRPr lang="en-US"/>
          </a:p>
        </p:txBody>
      </p:sp>
    </p:spTree>
    <p:extLst>
      <p:ext uri="{BB962C8B-B14F-4D97-AF65-F5344CB8AC3E}">
        <p14:creationId xmlns:p14="http://schemas.microsoft.com/office/powerpoint/2010/main" val="92094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of strategic science. In discussions with federal agencies, foundations, philanthropists to fund. Schmidt Futures has committed $200K. I am using NAS reserve funds to get strategy group started.</a:t>
            </a:r>
            <a:endParaRPr lang="en-US" dirty="0"/>
          </a:p>
        </p:txBody>
      </p:sp>
      <p:sp>
        <p:nvSpPr>
          <p:cNvPr id="4" name="Slide Number Placeholder 3"/>
          <p:cNvSpPr>
            <a:spLocks noGrp="1"/>
          </p:cNvSpPr>
          <p:nvPr>
            <p:ph type="sldNum" sz="quarter" idx="10"/>
          </p:nvPr>
        </p:nvSpPr>
        <p:spPr/>
        <p:txBody>
          <a:bodyPr/>
          <a:lstStyle/>
          <a:p>
            <a:pPr>
              <a:defRPr/>
            </a:pPr>
            <a:fld id="{77FA645A-6633-8846-95B6-CCD7D1F777B1}" type="slidenum">
              <a:rPr lang="en-US" smtClean="0"/>
              <a:pPr>
                <a:defRPr/>
              </a:pPr>
              <a:t>6</a:t>
            </a:fld>
            <a:endParaRPr lang="en-US"/>
          </a:p>
        </p:txBody>
      </p:sp>
    </p:spTree>
    <p:extLst>
      <p:ext uri="{BB962C8B-B14F-4D97-AF65-F5344CB8AC3E}">
        <p14:creationId xmlns:p14="http://schemas.microsoft.com/office/powerpoint/2010/main" val="229045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ＭＳ Ｐゴシック" charset="0"/>
                <a:cs typeface="ＭＳ Ｐゴシック" charset="0"/>
              </a:rPr>
              <a:t>IAP – the global network of over 140 science, engineering and medical academies – responded quickly to the growing pandemic crisis, producing a communique signed by its leadership, a short video, and an ongoing collation of how academies are responding in their own countries to share good practice and inspire other academies to be proactive. Examples of actions taken by some academies listed above.</a:t>
            </a:r>
          </a:p>
          <a:p>
            <a:endParaRPr lang="en-GB" sz="1200" b="0" i="0" u="none" strike="noStrike" kern="1200" dirty="0">
              <a:solidFill>
                <a:schemeClr val="tx1"/>
              </a:solidFill>
              <a:effectLst/>
              <a:latin typeface="+mn-lt"/>
              <a:ea typeface="ＭＳ Ｐゴシック" charset="0"/>
              <a:cs typeface="ＭＳ Ｐゴシック" charset="0"/>
            </a:endParaRPr>
          </a:p>
          <a:p>
            <a:r>
              <a:rPr lang="en-GB" sz="1200" b="0" i="0" u="none" strike="noStrike" kern="1200" dirty="0">
                <a:solidFill>
                  <a:schemeClr val="tx1"/>
                </a:solidFill>
                <a:effectLst/>
                <a:latin typeface="+mn-lt"/>
                <a:ea typeface="ＭＳ Ｐゴシック" charset="0"/>
                <a:cs typeface="ＭＳ Ｐゴシック" charset="0"/>
              </a:rPr>
              <a:t>The emphasis has been on ACTION – the need to do more now to act collectively (internationally, not entrenched nationally):</a:t>
            </a:r>
          </a:p>
          <a:p>
            <a:r>
              <a:rPr lang="en-GB" sz="1200" b="0" i="0" u="none" strike="noStrike" kern="1200" dirty="0">
                <a:solidFill>
                  <a:schemeClr val="tx1"/>
                </a:solidFill>
                <a:effectLst/>
                <a:latin typeface="+mn-lt"/>
                <a:ea typeface="ＭＳ Ｐゴシック" charset="0"/>
                <a:cs typeface="ＭＳ Ｐゴシック" charset="0"/>
              </a:rPr>
              <a:t>(1) To collect, validate, share and use evidence to improve preparedness and responsiveness now and governance systems for the future; and</a:t>
            </a:r>
          </a:p>
          <a:p>
            <a:r>
              <a:rPr lang="en-GB" sz="1200" b="0" i="0" u="none" strike="noStrike" kern="1200" dirty="0">
                <a:solidFill>
                  <a:schemeClr val="tx1"/>
                </a:solidFill>
                <a:effectLst/>
                <a:latin typeface="+mn-lt"/>
                <a:ea typeface="ＭＳ Ｐゴシック" charset="0"/>
                <a:cs typeface="ＭＳ Ｐゴシック" charset="0"/>
              </a:rPr>
              <a:t>(2) To help less developed countries, with weaker public health systems and science advisory mechanisms, to cope.</a:t>
            </a:r>
          </a:p>
          <a:p>
            <a:endParaRPr lang="en-US" dirty="0"/>
          </a:p>
        </p:txBody>
      </p:sp>
      <p:sp>
        <p:nvSpPr>
          <p:cNvPr id="4" name="Slide Number Placeholder 3"/>
          <p:cNvSpPr>
            <a:spLocks noGrp="1"/>
          </p:cNvSpPr>
          <p:nvPr>
            <p:ph type="sldNum" sz="quarter" idx="5"/>
          </p:nvPr>
        </p:nvSpPr>
        <p:spPr/>
        <p:txBody>
          <a:bodyPr/>
          <a:lstStyle/>
          <a:p>
            <a:pPr>
              <a:defRPr/>
            </a:pPr>
            <a:fld id="{77FA645A-6633-8846-95B6-CCD7D1F777B1}" type="slidenum">
              <a:rPr lang="en-US" smtClean="0"/>
              <a:pPr>
                <a:defRPr/>
              </a:pPr>
              <a:t>7</a:t>
            </a:fld>
            <a:endParaRPr lang="en-US"/>
          </a:p>
        </p:txBody>
      </p:sp>
    </p:spTree>
    <p:extLst>
      <p:ext uri="{BB962C8B-B14F-4D97-AF65-F5344CB8AC3E}">
        <p14:creationId xmlns:p14="http://schemas.microsoft.com/office/powerpoint/2010/main" val="3039327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4883" y="5767644"/>
            <a:ext cx="4458730" cy="633156"/>
          </a:xfrm>
        </p:spPr>
        <p:txBody>
          <a:bodyPr>
            <a:normAutofit/>
          </a:bodyPr>
          <a:lstStyle>
            <a:lvl1pPr marL="0" indent="0" algn="ctr">
              <a:spcBef>
                <a:spcPts val="0"/>
              </a:spcBef>
              <a:buNone/>
              <a:defRPr sz="1600" b="1" i="0" cap="all" spc="200" baseline="0">
                <a:solidFill>
                  <a:srgbClr val="66568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6808572" y="1828800"/>
            <a:ext cx="4086441" cy="2286000"/>
          </a:xfrm>
        </p:spPr>
        <p:txBody>
          <a:bodyPr>
            <a:normAutofit/>
          </a:bodyPr>
          <a:lstStyle>
            <a:lvl1pPr>
              <a:lnSpc>
                <a:spcPct val="80000"/>
              </a:lnSpc>
              <a:defRPr sz="3600" b="1" i="0" cap="none" spc="0">
                <a:ln w="9525">
                  <a:noFill/>
                  <a:prstDash val="solid"/>
                </a:ln>
                <a:solidFill>
                  <a:schemeClr val="tx1"/>
                </a:solidFill>
                <a:effectLst/>
                <a:latin typeface="Arial" panose="020B0604020202020204" pitchFamily="34" charset="0"/>
                <a:cs typeface="Arial" panose="020B0604020202020204" pitchFamily="34" charset="0"/>
              </a:defRPr>
            </a:lvl1pPr>
          </a:lstStyle>
          <a:p>
            <a:r>
              <a:rPr lang="en-US"/>
              <a:t>Click to edit Master title style</a:t>
            </a:r>
            <a:endParaRPr dirty="0"/>
          </a:p>
        </p:txBody>
      </p:sp>
    </p:spTree>
    <p:extLst>
      <p:ext uri="{BB962C8B-B14F-4D97-AF65-F5344CB8AC3E}">
        <p14:creationId xmlns:p14="http://schemas.microsoft.com/office/powerpoint/2010/main" val="317147497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1414" y="685800"/>
            <a:ext cx="6400800" cy="5334000"/>
          </a:xfrm>
        </p:spPr>
        <p:txBody>
          <a:bodyPr>
            <a:normAutofit/>
          </a:bodyPr>
          <a:lstStyle>
            <a:lvl1pPr>
              <a:defRPr sz="22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88135" y="4648200"/>
            <a:ext cx="3581399" cy="1371600"/>
          </a:xfrm>
        </p:spPr>
        <p:txBody>
          <a:bodyPr>
            <a:normAutofit/>
          </a:bodyPr>
          <a:lstStyle>
            <a:lvl1pPr marL="0" indent="0">
              <a:lnSpc>
                <a:spcPct val="90000"/>
              </a:lnSpc>
              <a:spcBef>
                <a:spcPts val="1200"/>
              </a:spcBef>
              <a:buNone/>
              <a:defRPr sz="1800" b="1" i="0" spc="100" baseline="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578526" y="1905000"/>
            <a:ext cx="3596607" cy="2667000"/>
          </a:xfrm>
        </p:spPr>
        <p:txBody>
          <a:bodyPr>
            <a:noAutofit/>
          </a:bodyPr>
          <a:lstStyle>
            <a:lvl1pPr algn="l">
              <a:lnSpc>
                <a:spcPct val="90000"/>
              </a:lnSpc>
              <a:defRPr sz="3600" b="1" i="0" baseline="0">
                <a:solidFill>
                  <a:srgbClr val="665680"/>
                </a:solidFill>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21" name="Date Placeholder 3"/>
          <p:cNvSpPr>
            <a:spLocks noGrp="1"/>
          </p:cNvSpPr>
          <p:nvPr>
            <p:ph type="dt" sz="half" idx="10"/>
          </p:nvPr>
        </p:nvSpPr>
        <p:spPr>
          <a:xfrm>
            <a:off x="7368210" y="6410820"/>
            <a:ext cx="1449388"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22" name="Slide Number Placeholder 5"/>
          <p:cNvSpPr>
            <a:spLocks noGrp="1"/>
          </p:cNvSpPr>
          <p:nvPr>
            <p:ph type="sldNum" sz="quarter" idx="11"/>
          </p:nvPr>
        </p:nvSpPr>
        <p:spPr>
          <a:xfrm>
            <a:off x="8844102" y="6410820"/>
            <a:ext cx="838200" cy="276225"/>
          </a:xfrm>
        </p:spPr>
        <p:txBody>
          <a:bodyPr/>
          <a:lstStyle>
            <a:lvl1pPr algn="ctr">
              <a:defRPr b="0" i="0">
                <a:latin typeface="Museo Sans 300" panose="02000000000000000000" pitchFamily="2" charset="77"/>
              </a:defRPr>
            </a:lvl1pPr>
          </a:lstStyle>
          <a:p>
            <a:pPr>
              <a:defRPr/>
            </a:pPr>
            <a:fld id="{523B9E0F-8F98-8C40-85FD-15FAFDAF15C5}" type="slidenum">
              <a:rPr lang="en-US" smtClean="0"/>
              <a:pPr>
                <a:defRPr/>
              </a:pPr>
              <a:t>‹#›</a:t>
            </a:fld>
            <a:endParaRPr lang="en-US" dirty="0"/>
          </a:p>
        </p:txBody>
      </p:sp>
      <p:sp>
        <p:nvSpPr>
          <p:cNvPr id="23" name="Footer Placeholder 4"/>
          <p:cNvSpPr>
            <a:spLocks noGrp="1"/>
          </p:cNvSpPr>
          <p:nvPr>
            <p:ph type="ftr" sz="quarter" idx="12"/>
          </p:nvPr>
        </p:nvSpPr>
        <p:spPr>
          <a:xfrm>
            <a:off x="2755558" y="6410820"/>
            <a:ext cx="4533138"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334355010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rgbClr val="7F7F7F"/>
          </a:solidFill>
          <a:ln w="76200">
            <a:solidFill>
              <a:schemeClr val="tx1"/>
            </a:solidFill>
            <a:miter lim="800000"/>
          </a:ln>
        </p:spPr>
        <p:txBody>
          <a:bodyPr rtlCol="0">
            <a:normAutofit/>
          </a:bodyPr>
          <a:lstStyle>
            <a:lvl1pPr marL="0" indent="0" algn="ctr">
              <a:buNone/>
              <a:defRPr sz="2400">
                <a:solidFill>
                  <a:srgbClr val="7F7F7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dirty="0"/>
          </a:p>
        </p:txBody>
      </p:sp>
      <p:sp>
        <p:nvSpPr>
          <p:cNvPr id="4" name="Text Placeholder 3"/>
          <p:cNvSpPr>
            <a:spLocks noGrp="1"/>
          </p:cNvSpPr>
          <p:nvPr>
            <p:ph type="body" sz="half" idx="2"/>
          </p:nvPr>
        </p:nvSpPr>
        <p:spPr>
          <a:xfrm>
            <a:off x="521873" y="4648200"/>
            <a:ext cx="3581399" cy="1371600"/>
          </a:xfrm>
        </p:spPr>
        <p:txBody>
          <a:bodyPr>
            <a:normAutofit/>
          </a:bodyPr>
          <a:lstStyle>
            <a:lvl1pPr marL="0" indent="0">
              <a:lnSpc>
                <a:spcPct val="90000"/>
              </a:lnSpc>
              <a:spcBef>
                <a:spcPts val="1200"/>
              </a:spcBef>
              <a:buNone/>
              <a:defRPr sz="1800" b="1" i="0" spc="100" baseline="0">
                <a:latin typeface="Museo Sans 700"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512264" y="1905000"/>
            <a:ext cx="3596607" cy="2667000"/>
          </a:xfrm>
        </p:spPr>
        <p:txBody>
          <a:bodyPr>
            <a:normAutofit/>
          </a:bodyPr>
          <a:lstStyle>
            <a:lvl1pPr algn="l">
              <a:lnSpc>
                <a:spcPct val="90000"/>
              </a:lnSpc>
              <a:defRPr sz="3600" b="0" i="0" baseline="0">
                <a:solidFill>
                  <a:srgbClr val="665680"/>
                </a:solidFill>
              </a:defRPr>
            </a:lvl1pPr>
          </a:lstStyle>
          <a:p>
            <a:r>
              <a:rPr lang="en-US"/>
              <a:t>Click to edit Master title style</a:t>
            </a:r>
            <a:endParaRPr dirty="0"/>
          </a:p>
        </p:txBody>
      </p:sp>
      <p:sp>
        <p:nvSpPr>
          <p:cNvPr id="21" name="Date Placeholder 3"/>
          <p:cNvSpPr>
            <a:spLocks noGrp="1"/>
          </p:cNvSpPr>
          <p:nvPr>
            <p:ph type="dt" sz="half" idx="10"/>
          </p:nvPr>
        </p:nvSpPr>
        <p:spPr>
          <a:xfrm>
            <a:off x="7407965" y="6423177"/>
            <a:ext cx="1449388"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22" name="Slide Number Placeholder 5"/>
          <p:cNvSpPr>
            <a:spLocks noGrp="1"/>
          </p:cNvSpPr>
          <p:nvPr>
            <p:ph type="sldNum" sz="quarter" idx="11"/>
          </p:nvPr>
        </p:nvSpPr>
        <p:spPr>
          <a:xfrm>
            <a:off x="8857353" y="6423177"/>
            <a:ext cx="838200" cy="276225"/>
          </a:xfrm>
        </p:spPr>
        <p:txBody>
          <a:bodyPr/>
          <a:lstStyle>
            <a:lvl1pPr algn="ctr">
              <a:defRPr b="0" i="0">
                <a:latin typeface="Museo Sans 300" panose="02000000000000000000" pitchFamily="2" charset="77"/>
              </a:defRPr>
            </a:lvl1pPr>
          </a:lstStyle>
          <a:p>
            <a:pPr>
              <a:defRPr/>
            </a:pPr>
            <a:fld id="{523B9E0F-8F98-8C40-85FD-15FAFDAF15C5}" type="slidenum">
              <a:rPr lang="en-US" smtClean="0"/>
              <a:pPr>
                <a:defRPr/>
              </a:pPr>
              <a:t>‹#›</a:t>
            </a:fld>
            <a:endParaRPr lang="en-US" dirty="0"/>
          </a:p>
        </p:txBody>
      </p:sp>
      <p:sp>
        <p:nvSpPr>
          <p:cNvPr id="29" name="Footer Placeholder 4"/>
          <p:cNvSpPr>
            <a:spLocks noGrp="1"/>
          </p:cNvSpPr>
          <p:nvPr>
            <p:ph type="ftr" sz="quarter" idx="12"/>
          </p:nvPr>
        </p:nvSpPr>
        <p:spPr>
          <a:xfrm>
            <a:off x="2829698" y="6423177"/>
            <a:ext cx="4578267"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17759499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Date Placeholder 3"/>
          <p:cNvSpPr>
            <a:spLocks noGrp="1"/>
          </p:cNvSpPr>
          <p:nvPr>
            <p:ph type="dt" sz="half" idx="10"/>
          </p:nvPr>
        </p:nvSpPr>
        <p:spPr>
          <a:xfrm>
            <a:off x="7381461" y="6441736"/>
            <a:ext cx="1449388"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20" name="Slide Number Placeholder 5"/>
          <p:cNvSpPr>
            <a:spLocks noGrp="1"/>
          </p:cNvSpPr>
          <p:nvPr>
            <p:ph type="sldNum" sz="quarter" idx="11"/>
          </p:nvPr>
        </p:nvSpPr>
        <p:spPr>
          <a:xfrm>
            <a:off x="8830849" y="6441736"/>
            <a:ext cx="838200" cy="276225"/>
          </a:xfrm>
        </p:spPr>
        <p:txBody>
          <a:bodyPr/>
          <a:lstStyle>
            <a:lvl1pPr algn="ctr">
              <a:defRPr b="0" i="0">
                <a:latin typeface="Museo Sans 300" panose="02000000000000000000" pitchFamily="2" charset="77"/>
              </a:defRPr>
            </a:lvl1pPr>
          </a:lstStyle>
          <a:p>
            <a:pPr>
              <a:defRPr/>
            </a:pPr>
            <a:fld id="{523B9E0F-8F98-8C40-85FD-15FAFDAF15C5}" type="slidenum">
              <a:rPr lang="en-US" smtClean="0"/>
              <a:pPr>
                <a:defRPr/>
              </a:pPr>
              <a:t>‹#›</a:t>
            </a:fld>
            <a:endParaRPr lang="en-US" dirty="0"/>
          </a:p>
        </p:txBody>
      </p:sp>
      <p:sp>
        <p:nvSpPr>
          <p:cNvPr id="21" name="Footer Placeholder 4"/>
          <p:cNvSpPr>
            <a:spLocks noGrp="1"/>
          </p:cNvSpPr>
          <p:nvPr>
            <p:ph type="ftr" sz="quarter" idx="12"/>
          </p:nvPr>
        </p:nvSpPr>
        <p:spPr>
          <a:xfrm>
            <a:off x="2792630" y="6441736"/>
            <a:ext cx="4602083"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71536336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xfrm>
            <a:off x="912812" y="381000"/>
            <a:ext cx="9144000" cy="1126778"/>
          </a:xfrm>
        </p:spPr>
        <p:txBody>
          <a:bodyPr/>
          <a:lstStyle/>
          <a:p>
            <a:r>
              <a:rPr lang="en-US"/>
              <a:t>Click to edit Master title style</a:t>
            </a:r>
            <a:endParaRPr dirty="0"/>
          </a:p>
        </p:txBody>
      </p:sp>
      <p:sp>
        <p:nvSpPr>
          <p:cNvPr id="20" name="Date Placeholder 3"/>
          <p:cNvSpPr>
            <a:spLocks noGrp="1"/>
          </p:cNvSpPr>
          <p:nvPr>
            <p:ph type="dt" sz="half" idx="10"/>
          </p:nvPr>
        </p:nvSpPr>
        <p:spPr>
          <a:xfrm>
            <a:off x="7354957" y="6417021"/>
            <a:ext cx="1449388"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21" name="Slide Number Placeholder 5"/>
          <p:cNvSpPr>
            <a:spLocks noGrp="1"/>
          </p:cNvSpPr>
          <p:nvPr>
            <p:ph type="sldNum" sz="quarter" idx="11"/>
          </p:nvPr>
        </p:nvSpPr>
        <p:spPr>
          <a:xfrm>
            <a:off x="8804345" y="6417021"/>
            <a:ext cx="838200" cy="276225"/>
          </a:xfrm>
        </p:spPr>
        <p:txBody>
          <a:bodyPr/>
          <a:lstStyle>
            <a:lvl1pPr>
              <a:defRPr b="0" i="0">
                <a:latin typeface="Museo Sans 300" panose="02000000000000000000" pitchFamily="2" charset="77"/>
              </a:defRPr>
            </a:lvl1pPr>
          </a:lstStyle>
          <a:p>
            <a:pPr algn="ctr">
              <a:defRPr/>
            </a:pPr>
            <a:fld id="{523B9E0F-8F98-8C40-85FD-15FAFDAF15C5}" type="slidenum">
              <a:rPr lang="en-US" smtClean="0"/>
              <a:pPr algn="ctr">
                <a:defRPr/>
              </a:pPr>
              <a:t>‹#›</a:t>
            </a:fld>
            <a:endParaRPr lang="en-US" dirty="0"/>
          </a:p>
        </p:txBody>
      </p:sp>
      <p:sp>
        <p:nvSpPr>
          <p:cNvPr id="22" name="Footer Placeholder 4"/>
          <p:cNvSpPr>
            <a:spLocks noGrp="1"/>
          </p:cNvSpPr>
          <p:nvPr>
            <p:ph type="ftr" sz="quarter" idx="12"/>
          </p:nvPr>
        </p:nvSpPr>
        <p:spPr>
          <a:xfrm>
            <a:off x="2755558" y="6417021"/>
            <a:ext cx="4599399"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945988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648847" y="834887"/>
            <a:ext cx="7391399" cy="53230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Vertical Title 1"/>
          <p:cNvSpPr>
            <a:spLocks noGrp="1"/>
          </p:cNvSpPr>
          <p:nvPr>
            <p:ph type="title" orient="vert"/>
          </p:nvPr>
        </p:nvSpPr>
        <p:spPr>
          <a:xfrm>
            <a:off x="10586900" y="834887"/>
            <a:ext cx="1524001" cy="4532243"/>
          </a:xfrm>
        </p:spPr>
        <p:txBody>
          <a:bodyPr vert="eaVert"/>
          <a:lstStyle/>
          <a:p>
            <a:r>
              <a:rPr lang="en-US"/>
              <a:t>Click to edit Master title style</a:t>
            </a:r>
            <a:endParaRPr dirty="0"/>
          </a:p>
        </p:txBody>
      </p:sp>
      <p:sp>
        <p:nvSpPr>
          <p:cNvPr id="21" name="Date Placeholder 3"/>
          <p:cNvSpPr>
            <a:spLocks noGrp="1"/>
          </p:cNvSpPr>
          <p:nvPr>
            <p:ph type="dt" sz="half" idx="10"/>
          </p:nvPr>
        </p:nvSpPr>
        <p:spPr>
          <a:xfrm>
            <a:off x="7195930" y="6429378"/>
            <a:ext cx="1449388"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25" name="Slide Number Placeholder 5"/>
          <p:cNvSpPr>
            <a:spLocks noGrp="1"/>
          </p:cNvSpPr>
          <p:nvPr>
            <p:ph type="sldNum" sz="quarter" idx="11"/>
          </p:nvPr>
        </p:nvSpPr>
        <p:spPr>
          <a:xfrm>
            <a:off x="8685074" y="6429378"/>
            <a:ext cx="838200" cy="276225"/>
          </a:xfrm>
        </p:spPr>
        <p:txBody>
          <a:bodyPr/>
          <a:lstStyle>
            <a:lvl1pPr>
              <a:defRPr b="0" i="0">
                <a:latin typeface="Museo Sans 300" panose="02000000000000000000" pitchFamily="2" charset="77"/>
              </a:defRPr>
            </a:lvl1pPr>
          </a:lstStyle>
          <a:p>
            <a:pPr algn="ctr">
              <a:defRPr/>
            </a:pPr>
            <a:fld id="{523B9E0F-8F98-8C40-85FD-15FAFDAF15C5}" type="slidenum">
              <a:rPr lang="en-US" smtClean="0"/>
              <a:pPr algn="ctr">
                <a:defRPr/>
              </a:pPr>
              <a:t>‹#›</a:t>
            </a:fld>
            <a:endParaRPr lang="en-US" dirty="0"/>
          </a:p>
        </p:txBody>
      </p:sp>
      <p:sp>
        <p:nvSpPr>
          <p:cNvPr id="26" name="Footer Placeholder 4"/>
          <p:cNvSpPr>
            <a:spLocks noGrp="1"/>
          </p:cNvSpPr>
          <p:nvPr>
            <p:ph type="ftr" sz="quarter" idx="12"/>
          </p:nvPr>
        </p:nvSpPr>
        <p:spPr>
          <a:xfrm>
            <a:off x="2842055" y="6429378"/>
            <a:ext cx="4353875"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97186268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4FA78B4-9173-F245-90D6-8BDC3DF45047}"/>
              </a:ext>
            </a:extLst>
          </p:cNvPr>
          <p:cNvSpPr>
            <a:spLocks noGrp="1"/>
          </p:cNvSpPr>
          <p:nvPr>
            <p:ph type="dt" sz="half" idx="10"/>
          </p:nvPr>
        </p:nvSpPr>
        <p:spPr>
          <a:xfrm>
            <a:off x="7332042" y="6464779"/>
            <a:ext cx="1449388"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4" name="Footer Placeholder 3">
            <a:extLst>
              <a:ext uri="{FF2B5EF4-FFF2-40B4-BE49-F238E27FC236}">
                <a16:creationId xmlns:a16="http://schemas.microsoft.com/office/drawing/2014/main" id="{FBF2A584-1AC7-C84F-85D6-1194C7D34F01}"/>
              </a:ext>
            </a:extLst>
          </p:cNvPr>
          <p:cNvSpPr>
            <a:spLocks noGrp="1"/>
          </p:cNvSpPr>
          <p:nvPr>
            <p:ph type="ftr" sz="quarter" idx="11"/>
          </p:nvPr>
        </p:nvSpPr>
        <p:spPr>
          <a:xfrm>
            <a:off x="2835964" y="6464779"/>
            <a:ext cx="4496077"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5" name="Slide Number Placeholder 4">
            <a:extLst>
              <a:ext uri="{FF2B5EF4-FFF2-40B4-BE49-F238E27FC236}">
                <a16:creationId xmlns:a16="http://schemas.microsoft.com/office/drawing/2014/main" id="{3DAD3684-2567-4D45-A1C8-F127DE905050}"/>
              </a:ext>
            </a:extLst>
          </p:cNvPr>
          <p:cNvSpPr>
            <a:spLocks noGrp="1"/>
          </p:cNvSpPr>
          <p:nvPr>
            <p:ph type="sldNum" sz="quarter" idx="12"/>
          </p:nvPr>
        </p:nvSpPr>
        <p:spPr>
          <a:xfrm>
            <a:off x="8794545" y="6464779"/>
            <a:ext cx="838200" cy="276225"/>
          </a:xfrm>
        </p:spPr>
        <p:txBody>
          <a:bodyPr/>
          <a:lstStyle>
            <a:lvl1pPr algn="ctr">
              <a:defRPr/>
            </a:lvl1pPr>
          </a:lstStyle>
          <a:p>
            <a:pPr>
              <a:defRPr/>
            </a:pPr>
            <a:fld id="{F313EF54-4374-124A-A463-B83DECC1D01D}" type="slidenum">
              <a:rPr lang="en-US" smtClean="0"/>
              <a:pPr>
                <a:defRPr/>
              </a:pPr>
              <a:t>‹#›</a:t>
            </a:fld>
            <a:endParaRPr lang="en-US" dirty="0"/>
          </a:p>
        </p:txBody>
      </p:sp>
      <p:sp>
        <p:nvSpPr>
          <p:cNvPr id="6" name="Picture Placeholder 2">
            <a:extLst>
              <a:ext uri="{FF2B5EF4-FFF2-40B4-BE49-F238E27FC236}">
                <a16:creationId xmlns:a16="http://schemas.microsoft.com/office/drawing/2014/main" id="{3E00EA65-3D1B-3A4B-98FC-1B5FFA488EE4}"/>
              </a:ext>
            </a:extLst>
          </p:cNvPr>
          <p:cNvSpPr>
            <a:spLocks noGrp="1"/>
          </p:cNvSpPr>
          <p:nvPr>
            <p:ph type="pic" idx="1"/>
          </p:nvPr>
        </p:nvSpPr>
        <p:spPr>
          <a:xfrm>
            <a:off x="763727" y="685800"/>
            <a:ext cx="7028551" cy="5334000"/>
          </a:xfrm>
          <a:solidFill>
            <a:srgbClr val="7F7F7F"/>
          </a:solidFill>
          <a:ln w="76200">
            <a:solidFill>
              <a:schemeClr val="tx1"/>
            </a:solidFill>
            <a:miter lim="800000"/>
          </a:ln>
        </p:spPr>
        <p:txBody>
          <a:bodyPr rtlCol="0">
            <a:normAutofit/>
          </a:bodyPr>
          <a:lstStyle>
            <a:lvl1pPr marL="0" indent="0" algn="ctr">
              <a:buNone/>
              <a:defRPr sz="2400">
                <a:solidFill>
                  <a:srgbClr val="7F7F7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dirty="0"/>
          </a:p>
        </p:txBody>
      </p:sp>
      <p:sp>
        <p:nvSpPr>
          <p:cNvPr id="7" name="Text Placeholder 3">
            <a:extLst>
              <a:ext uri="{FF2B5EF4-FFF2-40B4-BE49-F238E27FC236}">
                <a16:creationId xmlns:a16="http://schemas.microsoft.com/office/drawing/2014/main" id="{0807AA7B-DCEB-5B4E-B45A-4D770B8F5EF7}"/>
              </a:ext>
            </a:extLst>
          </p:cNvPr>
          <p:cNvSpPr>
            <a:spLocks noGrp="1"/>
          </p:cNvSpPr>
          <p:nvPr>
            <p:ph type="body" sz="half" idx="2"/>
          </p:nvPr>
        </p:nvSpPr>
        <p:spPr>
          <a:xfrm>
            <a:off x="8420168" y="4369904"/>
            <a:ext cx="3581399" cy="1371600"/>
          </a:xfrm>
        </p:spPr>
        <p:txBody>
          <a:bodyPr>
            <a:normAutofit/>
          </a:bodyPr>
          <a:lstStyle>
            <a:lvl1pPr marL="0" indent="0">
              <a:lnSpc>
                <a:spcPct val="90000"/>
              </a:lnSpc>
              <a:spcBef>
                <a:spcPts val="1200"/>
              </a:spcBef>
              <a:buNone/>
              <a:defRPr sz="1800" b="1" i="0" spc="100" baseline="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a:extLst>
              <a:ext uri="{FF2B5EF4-FFF2-40B4-BE49-F238E27FC236}">
                <a16:creationId xmlns:a16="http://schemas.microsoft.com/office/drawing/2014/main" id="{64ADC943-63C1-6941-B428-D05036F0FC9D}"/>
              </a:ext>
            </a:extLst>
          </p:cNvPr>
          <p:cNvSpPr>
            <a:spLocks noGrp="1"/>
          </p:cNvSpPr>
          <p:nvPr>
            <p:ph type="title"/>
          </p:nvPr>
        </p:nvSpPr>
        <p:spPr>
          <a:xfrm>
            <a:off x="8416188" y="1604375"/>
            <a:ext cx="3596607" cy="2667000"/>
          </a:xfrm>
        </p:spPr>
        <p:txBody>
          <a:bodyPr>
            <a:normAutofit/>
          </a:bodyPr>
          <a:lstStyle>
            <a:lvl1pPr algn="l">
              <a:lnSpc>
                <a:spcPct val="90000"/>
              </a:lnSpc>
              <a:defRPr sz="3600" b="1" i="0" baseline="0">
                <a:solidFill>
                  <a:srgbClr val="665680"/>
                </a:solidFill>
                <a:latin typeface="Arial" panose="020B0604020202020204" pitchFamily="34" charset="0"/>
                <a:cs typeface="Arial" panose="020B0604020202020204" pitchFamily="34" charset="0"/>
              </a:defRPr>
            </a:lvl1pPr>
          </a:lstStyle>
          <a:p>
            <a:r>
              <a:rPr lang="en-US"/>
              <a:t>Click to edit Master title style</a:t>
            </a:r>
            <a:endParaRPr dirty="0"/>
          </a:p>
        </p:txBody>
      </p:sp>
    </p:spTree>
    <p:extLst>
      <p:ext uri="{BB962C8B-B14F-4D97-AF65-F5344CB8AC3E}">
        <p14:creationId xmlns:p14="http://schemas.microsoft.com/office/powerpoint/2010/main" val="44396485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5213" y="4641572"/>
            <a:ext cx="8687333" cy="609601"/>
          </a:xfrm>
        </p:spPr>
        <p:txBody>
          <a:bodyPr>
            <a:normAutofit/>
          </a:bodyPr>
          <a:lstStyle>
            <a:lvl1pPr marL="0" indent="0">
              <a:spcBef>
                <a:spcPts val="0"/>
              </a:spcBef>
              <a:buNone/>
              <a:defRPr sz="2200" b="1" i="0" cap="none" spc="100" baseline="0">
                <a:solidFill>
                  <a:schemeClr val="tx1"/>
                </a:solidFill>
                <a:latin typeface="Museo Sans 700" panose="02000000000000000000" pitchFamily="2"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059614" y="1745972"/>
            <a:ext cx="8692399" cy="2819400"/>
          </a:xfrm>
        </p:spPr>
        <p:txBody>
          <a:bodyPr>
            <a:normAutofit/>
          </a:bodyPr>
          <a:lstStyle>
            <a:lvl1pPr algn="l">
              <a:lnSpc>
                <a:spcPct val="80000"/>
              </a:lnSpc>
              <a:defRPr sz="4400" b="1" i="0" cap="none" baseline="0">
                <a:effectLst/>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20" name="Date Placeholder 3"/>
          <p:cNvSpPr>
            <a:spLocks noGrp="1"/>
          </p:cNvSpPr>
          <p:nvPr>
            <p:ph type="dt" sz="half" idx="10"/>
          </p:nvPr>
        </p:nvSpPr>
        <p:spPr>
          <a:xfrm>
            <a:off x="7328452" y="6441736"/>
            <a:ext cx="1449388"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21" name="Slide Number Placeholder 5"/>
          <p:cNvSpPr>
            <a:spLocks noGrp="1"/>
          </p:cNvSpPr>
          <p:nvPr>
            <p:ph type="sldNum" sz="quarter" idx="11"/>
          </p:nvPr>
        </p:nvSpPr>
        <p:spPr>
          <a:xfrm>
            <a:off x="8817596" y="6441736"/>
            <a:ext cx="838200" cy="276225"/>
          </a:xfrm>
        </p:spPr>
        <p:txBody>
          <a:bodyPr/>
          <a:lstStyle>
            <a:lvl1pPr algn="ctr">
              <a:defRPr b="0" i="0">
                <a:latin typeface="Museo Sans 300" panose="02000000000000000000" pitchFamily="2" charset="77"/>
              </a:defRPr>
            </a:lvl1pPr>
          </a:lstStyle>
          <a:p>
            <a:pPr>
              <a:defRPr/>
            </a:pPr>
            <a:fld id="{523B9E0F-8F98-8C40-85FD-15FAFDAF15C5}" type="slidenum">
              <a:rPr lang="en-US" smtClean="0"/>
              <a:pPr>
                <a:defRPr/>
              </a:pPr>
              <a:t>‹#›</a:t>
            </a:fld>
            <a:endParaRPr lang="en-US" dirty="0"/>
          </a:p>
        </p:txBody>
      </p:sp>
      <p:sp>
        <p:nvSpPr>
          <p:cNvPr id="22" name="Footer Placeholder 4"/>
          <p:cNvSpPr>
            <a:spLocks noGrp="1"/>
          </p:cNvSpPr>
          <p:nvPr>
            <p:ph type="ftr" sz="quarter" idx="12"/>
          </p:nvPr>
        </p:nvSpPr>
        <p:spPr>
          <a:xfrm>
            <a:off x="2886386" y="6441736"/>
            <a:ext cx="4402310"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77815910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463826" y="689789"/>
            <a:ext cx="11304104" cy="5478422"/>
          </a:xfrm>
          <a:solidFill>
            <a:srgbClr val="000000"/>
          </a:solidFill>
          <a:ln w="76200">
            <a:noFill/>
            <a:miter lim="800000"/>
          </a:ln>
        </p:spPr>
        <p:txBody>
          <a:bodyPr rtlCol="0" anchor="ct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dirty="0"/>
          </a:p>
        </p:txBody>
      </p:sp>
      <p:sp>
        <p:nvSpPr>
          <p:cNvPr id="17" name="Date Placeholder 3"/>
          <p:cNvSpPr>
            <a:spLocks noGrp="1"/>
          </p:cNvSpPr>
          <p:nvPr>
            <p:ph type="dt" sz="half" idx="10"/>
          </p:nvPr>
        </p:nvSpPr>
        <p:spPr>
          <a:xfrm>
            <a:off x="7235686" y="6417021"/>
            <a:ext cx="1449388" cy="276225"/>
          </a:xfrm>
        </p:spPr>
        <p:txBody>
          <a:bodyPr/>
          <a:lstStyle>
            <a:lvl1pPr algn="ctr">
              <a:defRPr/>
            </a:lvl1pPr>
          </a:lstStyle>
          <a:p>
            <a:pPr>
              <a:defRPr/>
            </a:pPr>
            <a:endParaRPr lang="en-US" dirty="0"/>
          </a:p>
        </p:txBody>
      </p:sp>
      <p:sp>
        <p:nvSpPr>
          <p:cNvPr id="19" name="Slide Number Placeholder 5"/>
          <p:cNvSpPr>
            <a:spLocks noGrp="1"/>
          </p:cNvSpPr>
          <p:nvPr>
            <p:ph type="sldNum" sz="quarter" idx="11"/>
          </p:nvPr>
        </p:nvSpPr>
        <p:spPr>
          <a:xfrm>
            <a:off x="8757016" y="6417021"/>
            <a:ext cx="838200" cy="276225"/>
          </a:xfrm>
        </p:spPr>
        <p:txBody>
          <a:bodyPr/>
          <a:lstStyle>
            <a:lvl1pPr>
              <a:defRPr b="0" i="0">
                <a:latin typeface="Arial" panose="020B0604020202020204" pitchFamily="34" charset="0"/>
                <a:cs typeface="Arial" panose="020B0604020202020204" pitchFamily="34" charset="0"/>
              </a:defRPr>
            </a:lvl1pPr>
          </a:lstStyle>
          <a:p>
            <a:pPr algn="ctr">
              <a:defRPr/>
            </a:pPr>
            <a:fld id="{523B9E0F-8F98-8C40-85FD-15FAFDAF15C5}" type="slidenum">
              <a:rPr lang="en-US" smtClean="0"/>
              <a:pPr algn="ctr">
                <a:defRPr/>
              </a:pPr>
              <a:t>‹#›</a:t>
            </a:fld>
            <a:endParaRPr lang="en-US" dirty="0"/>
          </a:p>
        </p:txBody>
      </p:sp>
      <p:sp>
        <p:nvSpPr>
          <p:cNvPr id="20" name="Footer Placeholder 4"/>
          <p:cNvSpPr>
            <a:spLocks noGrp="1"/>
          </p:cNvSpPr>
          <p:nvPr>
            <p:ph type="ftr" sz="quarter" idx="12"/>
          </p:nvPr>
        </p:nvSpPr>
        <p:spPr>
          <a:xfrm>
            <a:off x="2827015" y="6417021"/>
            <a:ext cx="4329159" cy="276225"/>
          </a:xfrm>
        </p:spPr>
        <p:txBody>
          <a:bodyPr/>
          <a:lstStyle>
            <a:lvl1pPr algn="ctr">
              <a:defRPr/>
            </a:lvl1pPr>
          </a:lstStyle>
          <a:p>
            <a:pPr>
              <a:defRPr/>
            </a:pPr>
            <a:endParaRPr lang="en-US" dirty="0"/>
          </a:p>
        </p:txBody>
      </p:sp>
    </p:spTree>
    <p:extLst>
      <p:ext uri="{BB962C8B-B14F-4D97-AF65-F5344CB8AC3E}">
        <p14:creationId xmlns:p14="http://schemas.microsoft.com/office/powerpoint/2010/main" val="85550675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121" y="1904999"/>
            <a:ext cx="9134475" cy="411480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xfrm>
            <a:off x="1111596" y="381000"/>
            <a:ext cx="9144000" cy="1196009"/>
          </a:xfrm>
        </p:spPr>
        <p:txBody>
          <a:bodyPr/>
          <a:lstStyle>
            <a:lvl1pPr marL="12700" indent="0">
              <a:tabLst/>
              <a:defRPr/>
            </a:lvl1pPr>
          </a:lstStyle>
          <a:p>
            <a:r>
              <a:rPr lang="en-US"/>
              <a:t>Click to edit Master title style</a:t>
            </a:r>
            <a:endParaRPr dirty="0"/>
          </a:p>
        </p:txBody>
      </p:sp>
      <p:sp>
        <p:nvSpPr>
          <p:cNvPr id="33" name="Date Placeholder 3"/>
          <p:cNvSpPr>
            <a:spLocks noGrp="1"/>
          </p:cNvSpPr>
          <p:nvPr>
            <p:ph type="dt" sz="half" idx="10"/>
          </p:nvPr>
        </p:nvSpPr>
        <p:spPr>
          <a:xfrm>
            <a:off x="7447722" y="6441735"/>
            <a:ext cx="1256996"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34" name="Slide Number Placeholder 5"/>
          <p:cNvSpPr>
            <a:spLocks noGrp="1"/>
          </p:cNvSpPr>
          <p:nvPr>
            <p:ph type="sldNum" sz="quarter" idx="11"/>
          </p:nvPr>
        </p:nvSpPr>
        <p:spPr>
          <a:xfrm>
            <a:off x="8798500" y="6441735"/>
            <a:ext cx="838200" cy="276225"/>
          </a:xfrm>
        </p:spPr>
        <p:txBody>
          <a:bodyPr/>
          <a:lstStyle>
            <a:lvl1pPr algn="ctr">
              <a:defRPr/>
            </a:lvl1pPr>
          </a:lstStyle>
          <a:p>
            <a:pPr>
              <a:defRPr/>
            </a:pPr>
            <a:fld id="{523B9E0F-8F98-8C40-85FD-15FAFDAF15C5}" type="slidenum">
              <a:rPr lang="en-US" smtClean="0"/>
              <a:pPr>
                <a:defRPr/>
              </a:pPr>
              <a:t>‹#›</a:t>
            </a:fld>
            <a:endParaRPr lang="en-US" dirty="0"/>
          </a:p>
        </p:txBody>
      </p:sp>
      <p:sp>
        <p:nvSpPr>
          <p:cNvPr id="51" name="Footer Placeholder 4"/>
          <p:cNvSpPr>
            <a:spLocks noGrp="1"/>
          </p:cNvSpPr>
          <p:nvPr>
            <p:ph type="ftr" sz="quarter" idx="12"/>
          </p:nvPr>
        </p:nvSpPr>
        <p:spPr>
          <a:xfrm>
            <a:off x="2708071" y="6441735"/>
            <a:ext cx="4645869"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425558473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25598" y="1905001"/>
            <a:ext cx="4419600" cy="4114800"/>
          </a:xfrm>
        </p:spPr>
        <p:txBody>
          <a:bodyPr>
            <a:normAutofit/>
          </a:bodyPr>
          <a:lstStyle>
            <a:lvl1pPr>
              <a:defRPr sz="22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3" name="Content Placeholder 2"/>
          <p:cNvSpPr>
            <a:spLocks noGrp="1"/>
          </p:cNvSpPr>
          <p:nvPr>
            <p:ph sz="half" idx="1"/>
          </p:nvPr>
        </p:nvSpPr>
        <p:spPr>
          <a:xfrm>
            <a:off x="1001196" y="1905001"/>
            <a:ext cx="4419599" cy="4114800"/>
          </a:xfrm>
        </p:spPr>
        <p:txBody>
          <a:bodyPr>
            <a:normAutofit/>
          </a:bodyPr>
          <a:lstStyle>
            <a:lvl1pPr>
              <a:defRPr sz="22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xfrm>
            <a:off x="934936" y="152399"/>
            <a:ext cx="9144002" cy="1371600"/>
          </a:xfrm>
        </p:spPr>
        <p:txBody>
          <a:bodyPr/>
          <a:lstStyle/>
          <a:p>
            <a:r>
              <a:rPr lang="en-US"/>
              <a:t>Click to edit Master title style</a:t>
            </a:r>
            <a:endParaRPr dirty="0"/>
          </a:p>
        </p:txBody>
      </p:sp>
      <p:sp>
        <p:nvSpPr>
          <p:cNvPr id="21" name="Date Placeholder 3"/>
          <p:cNvSpPr>
            <a:spLocks noGrp="1"/>
          </p:cNvSpPr>
          <p:nvPr>
            <p:ph type="dt" sz="half" idx="10"/>
          </p:nvPr>
        </p:nvSpPr>
        <p:spPr>
          <a:xfrm>
            <a:off x="7356556" y="6386748"/>
            <a:ext cx="1290204" cy="328592"/>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22" name="Slide Number Placeholder 5"/>
          <p:cNvSpPr>
            <a:spLocks noGrp="1"/>
          </p:cNvSpPr>
          <p:nvPr>
            <p:ph type="sldNum" sz="quarter" idx="11"/>
          </p:nvPr>
        </p:nvSpPr>
        <p:spPr>
          <a:xfrm>
            <a:off x="8745492" y="6386748"/>
            <a:ext cx="838200" cy="335970"/>
          </a:xfrm>
        </p:spPr>
        <p:txBody>
          <a:bodyPr/>
          <a:lstStyle>
            <a:lvl1pPr>
              <a:defRPr b="0" i="0">
                <a:latin typeface="Museo Sans 300" panose="02000000000000000000" pitchFamily="2" charset="77"/>
              </a:defRPr>
            </a:lvl1pPr>
          </a:lstStyle>
          <a:p>
            <a:pPr algn="ctr">
              <a:defRPr/>
            </a:pPr>
            <a:fld id="{523B9E0F-8F98-8C40-85FD-15FAFDAF15C5}" type="slidenum">
              <a:rPr lang="en-US" smtClean="0"/>
              <a:pPr algn="ctr">
                <a:defRPr/>
              </a:pPr>
              <a:t>‹#›</a:t>
            </a:fld>
            <a:endParaRPr lang="en-US" dirty="0"/>
          </a:p>
        </p:txBody>
      </p:sp>
      <p:sp>
        <p:nvSpPr>
          <p:cNvPr id="23" name="Footer Placeholder 4"/>
          <p:cNvSpPr>
            <a:spLocks noGrp="1"/>
          </p:cNvSpPr>
          <p:nvPr>
            <p:ph type="ftr" sz="quarter" idx="12"/>
          </p:nvPr>
        </p:nvSpPr>
        <p:spPr>
          <a:xfrm>
            <a:off x="2829697" y="6386748"/>
            <a:ext cx="4419599" cy="335970"/>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95445975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746277" y="2743201"/>
            <a:ext cx="4416552" cy="3276600"/>
          </a:xfrm>
        </p:spPr>
        <p:txBody>
          <a:bodyPr>
            <a:normAutofit/>
          </a:bodyPr>
          <a:lstStyle>
            <a:lvl1pPr>
              <a:defRPr sz="22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746277" y="1905000"/>
            <a:ext cx="4416552" cy="762000"/>
          </a:xfrm>
        </p:spPr>
        <p:txBody>
          <a:bodyPr anchor="ctr">
            <a:noAutofit/>
          </a:bodyPr>
          <a:lstStyle>
            <a:lvl1pPr marL="0" indent="0">
              <a:spcBef>
                <a:spcPts val="0"/>
              </a:spcBef>
              <a:buNone/>
              <a:defRPr sz="2000" b="1" i="0" cap="none" spc="100" baseline="0">
                <a:solidFill>
                  <a:srgbClr val="7F7F7F"/>
                </a:solidFill>
                <a:latin typeface="Museo Sans 700" panose="02000000000000000000"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8827" y="2743201"/>
            <a:ext cx="4416552" cy="3276600"/>
          </a:xfrm>
        </p:spPr>
        <p:txBody>
          <a:bodyPr>
            <a:normAutofit/>
          </a:bodyPr>
          <a:lstStyle>
            <a:lvl1pPr>
              <a:defRPr sz="22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3" name="Text Placeholder 2"/>
          <p:cNvSpPr>
            <a:spLocks noGrp="1"/>
          </p:cNvSpPr>
          <p:nvPr>
            <p:ph type="body" idx="1"/>
          </p:nvPr>
        </p:nvSpPr>
        <p:spPr>
          <a:xfrm>
            <a:off x="1018827" y="1905000"/>
            <a:ext cx="4416552" cy="762000"/>
          </a:xfrm>
        </p:spPr>
        <p:txBody>
          <a:bodyPr anchor="ctr">
            <a:noAutofit/>
          </a:bodyPr>
          <a:lstStyle>
            <a:lvl1pPr marL="0" indent="0">
              <a:spcBef>
                <a:spcPts val="0"/>
              </a:spcBef>
              <a:buNone/>
              <a:defRPr sz="2000" b="1" i="0" cap="none" spc="100" baseline="0">
                <a:solidFill>
                  <a:srgbClr val="7F7F7F"/>
                </a:solidFill>
                <a:latin typeface="Museo Sans 700" panose="02000000000000000000"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979072" y="381000"/>
            <a:ext cx="9144002" cy="1209261"/>
          </a:xfrm>
        </p:spPr>
        <p:txBody>
          <a:bodyPr/>
          <a:lstStyle>
            <a:lvl1pPr>
              <a:defRPr/>
            </a:lvl1pPr>
          </a:lstStyle>
          <a:p>
            <a:r>
              <a:rPr lang="en-US"/>
              <a:t>Click to edit Master title style</a:t>
            </a:r>
            <a:endParaRPr dirty="0"/>
          </a:p>
        </p:txBody>
      </p:sp>
      <p:sp>
        <p:nvSpPr>
          <p:cNvPr id="23" name="Date Placeholder 3"/>
          <p:cNvSpPr>
            <a:spLocks noGrp="1"/>
          </p:cNvSpPr>
          <p:nvPr>
            <p:ph type="dt" sz="half" idx="10"/>
          </p:nvPr>
        </p:nvSpPr>
        <p:spPr>
          <a:xfrm>
            <a:off x="7229859" y="6441736"/>
            <a:ext cx="1449388"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24" name="Slide Number Placeholder 5"/>
          <p:cNvSpPr>
            <a:spLocks noGrp="1"/>
          </p:cNvSpPr>
          <p:nvPr>
            <p:ph type="sldNum" sz="quarter" idx="11"/>
          </p:nvPr>
        </p:nvSpPr>
        <p:spPr>
          <a:xfrm>
            <a:off x="8739680" y="6441736"/>
            <a:ext cx="838200" cy="276225"/>
          </a:xfrm>
        </p:spPr>
        <p:txBody>
          <a:bodyPr/>
          <a:lstStyle>
            <a:lvl1pPr algn="ctr">
              <a:defRPr b="0" i="0">
                <a:latin typeface="Museo Sans 300" panose="02000000000000000000" pitchFamily="2" charset="77"/>
              </a:defRPr>
            </a:lvl1pPr>
          </a:lstStyle>
          <a:p>
            <a:pPr>
              <a:defRPr/>
            </a:pPr>
            <a:fld id="{523B9E0F-8F98-8C40-85FD-15FAFDAF15C5}" type="slidenum">
              <a:rPr lang="en-US" smtClean="0"/>
              <a:pPr>
                <a:defRPr/>
              </a:pPr>
              <a:t>‹#›</a:t>
            </a:fld>
            <a:endParaRPr lang="en-US" dirty="0"/>
          </a:p>
        </p:txBody>
      </p:sp>
      <p:sp>
        <p:nvSpPr>
          <p:cNvPr id="25" name="Footer Placeholder 4"/>
          <p:cNvSpPr>
            <a:spLocks noGrp="1"/>
          </p:cNvSpPr>
          <p:nvPr>
            <p:ph type="ftr" sz="quarter" idx="12"/>
          </p:nvPr>
        </p:nvSpPr>
        <p:spPr>
          <a:xfrm>
            <a:off x="2854412" y="6441736"/>
            <a:ext cx="4315014"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28943535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9073" y="381000"/>
            <a:ext cx="9144000" cy="1143000"/>
          </a:xfrm>
        </p:spPr>
        <p:txBody>
          <a:bodyPr/>
          <a:lstStyle/>
          <a:p>
            <a:r>
              <a:rPr lang="en-US"/>
              <a:t>Click to edit Master title style</a:t>
            </a:r>
            <a:endParaRPr dirty="0"/>
          </a:p>
        </p:txBody>
      </p:sp>
      <p:sp>
        <p:nvSpPr>
          <p:cNvPr id="19" name="Date Placeholder 3"/>
          <p:cNvSpPr>
            <a:spLocks noGrp="1"/>
          </p:cNvSpPr>
          <p:nvPr>
            <p:ph type="dt" sz="half" idx="10"/>
          </p:nvPr>
        </p:nvSpPr>
        <p:spPr>
          <a:xfrm>
            <a:off x="7275443" y="6441736"/>
            <a:ext cx="1449388"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20" name="Slide Number Placeholder 5"/>
          <p:cNvSpPr>
            <a:spLocks noGrp="1"/>
          </p:cNvSpPr>
          <p:nvPr>
            <p:ph type="sldNum" sz="quarter" idx="11"/>
          </p:nvPr>
        </p:nvSpPr>
        <p:spPr>
          <a:xfrm>
            <a:off x="8797606" y="6441736"/>
            <a:ext cx="838200" cy="276225"/>
          </a:xfrm>
        </p:spPr>
        <p:txBody>
          <a:bodyPr/>
          <a:lstStyle>
            <a:lvl1pPr algn="ctr">
              <a:defRPr b="0" i="0">
                <a:latin typeface="Arial" panose="020B0604020202020204" pitchFamily="34" charset="0"/>
                <a:cs typeface="Arial" panose="020B0604020202020204" pitchFamily="34" charset="0"/>
              </a:defRPr>
            </a:lvl1pPr>
          </a:lstStyle>
          <a:p>
            <a:pPr>
              <a:defRPr/>
            </a:pPr>
            <a:fld id="{523B9E0F-8F98-8C40-85FD-15FAFDAF15C5}" type="slidenum">
              <a:rPr lang="en-US" smtClean="0"/>
              <a:pPr>
                <a:defRPr/>
              </a:pPr>
              <a:t>‹#›</a:t>
            </a:fld>
            <a:endParaRPr lang="en-US" dirty="0"/>
          </a:p>
        </p:txBody>
      </p:sp>
      <p:sp>
        <p:nvSpPr>
          <p:cNvPr id="21" name="Footer Placeholder 4"/>
          <p:cNvSpPr>
            <a:spLocks noGrp="1"/>
          </p:cNvSpPr>
          <p:nvPr>
            <p:ph type="ftr" sz="quarter" idx="12"/>
          </p:nvPr>
        </p:nvSpPr>
        <p:spPr>
          <a:xfrm>
            <a:off x="2792630" y="6441736"/>
            <a:ext cx="4482813"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95380960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Date Placeholder 3"/>
          <p:cNvSpPr>
            <a:spLocks noGrp="1"/>
          </p:cNvSpPr>
          <p:nvPr>
            <p:ph type="dt" sz="half" idx="10"/>
          </p:nvPr>
        </p:nvSpPr>
        <p:spPr>
          <a:xfrm>
            <a:off x="7275443" y="6417022"/>
            <a:ext cx="1449388"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19" name="Slide Number Placeholder 5"/>
          <p:cNvSpPr>
            <a:spLocks noGrp="1"/>
          </p:cNvSpPr>
          <p:nvPr>
            <p:ph type="sldNum" sz="quarter" idx="11"/>
          </p:nvPr>
        </p:nvSpPr>
        <p:spPr>
          <a:xfrm>
            <a:off x="8724831" y="6417022"/>
            <a:ext cx="838200" cy="276225"/>
          </a:xfrm>
        </p:spPr>
        <p:txBody>
          <a:bodyPr/>
          <a:lstStyle>
            <a:lvl1pPr algn="ctr">
              <a:defRPr b="0" i="0">
                <a:latin typeface="Museo Sans 300" panose="02000000000000000000" pitchFamily="2" charset="77"/>
              </a:defRPr>
            </a:lvl1pPr>
          </a:lstStyle>
          <a:p>
            <a:pPr>
              <a:defRPr/>
            </a:pPr>
            <a:fld id="{523B9E0F-8F98-8C40-85FD-15FAFDAF15C5}" type="slidenum">
              <a:rPr lang="en-US" smtClean="0"/>
              <a:pPr>
                <a:defRPr/>
              </a:pPr>
              <a:t>‹#›</a:t>
            </a:fld>
            <a:endParaRPr lang="en-US" dirty="0"/>
          </a:p>
        </p:txBody>
      </p:sp>
      <p:sp>
        <p:nvSpPr>
          <p:cNvPr id="20" name="Footer Placeholder 4"/>
          <p:cNvSpPr>
            <a:spLocks noGrp="1"/>
          </p:cNvSpPr>
          <p:nvPr>
            <p:ph type="ftr" sz="quarter" idx="12"/>
          </p:nvPr>
        </p:nvSpPr>
        <p:spPr>
          <a:xfrm>
            <a:off x="2817342" y="6417022"/>
            <a:ext cx="4458101"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358229737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Date Placeholder 3"/>
          <p:cNvSpPr>
            <a:spLocks noGrp="1"/>
          </p:cNvSpPr>
          <p:nvPr>
            <p:ph type="dt" sz="half" idx="10"/>
          </p:nvPr>
        </p:nvSpPr>
        <p:spPr>
          <a:xfrm>
            <a:off x="7275443" y="6417022"/>
            <a:ext cx="1449388"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
        <p:nvSpPr>
          <p:cNvPr id="19" name="Slide Number Placeholder 5"/>
          <p:cNvSpPr>
            <a:spLocks noGrp="1"/>
          </p:cNvSpPr>
          <p:nvPr>
            <p:ph type="sldNum" sz="quarter" idx="11"/>
          </p:nvPr>
        </p:nvSpPr>
        <p:spPr>
          <a:xfrm>
            <a:off x="8724831" y="6417022"/>
            <a:ext cx="838200" cy="276225"/>
          </a:xfrm>
        </p:spPr>
        <p:txBody>
          <a:bodyPr/>
          <a:lstStyle>
            <a:lvl1pPr algn="ctr">
              <a:defRPr b="0" i="0">
                <a:latin typeface="Museo Sans 300" panose="02000000000000000000" pitchFamily="2" charset="77"/>
              </a:defRPr>
            </a:lvl1pPr>
          </a:lstStyle>
          <a:p>
            <a:pPr>
              <a:defRPr/>
            </a:pPr>
            <a:fld id="{523B9E0F-8F98-8C40-85FD-15FAFDAF15C5}" type="slidenum">
              <a:rPr lang="en-US" smtClean="0"/>
              <a:pPr>
                <a:defRPr/>
              </a:pPr>
              <a:t>‹#›</a:t>
            </a:fld>
            <a:endParaRPr lang="en-US" dirty="0"/>
          </a:p>
        </p:txBody>
      </p:sp>
      <p:sp>
        <p:nvSpPr>
          <p:cNvPr id="20" name="Footer Placeholder 4"/>
          <p:cNvSpPr>
            <a:spLocks noGrp="1"/>
          </p:cNvSpPr>
          <p:nvPr>
            <p:ph type="ftr" sz="quarter" idx="12"/>
          </p:nvPr>
        </p:nvSpPr>
        <p:spPr>
          <a:xfrm>
            <a:off x="2817342" y="6417022"/>
            <a:ext cx="4458101" cy="276225"/>
          </a:xfrm>
        </p:spPr>
        <p:txBody>
          <a:bodyPr/>
          <a:lstStyle>
            <a:lvl1pPr algn="ctr">
              <a:defRPr b="0" i="0">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323687380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F5F5F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445625" y="6400800"/>
            <a:ext cx="1449388" cy="276225"/>
          </a:xfrm>
          <a:prstGeom prst="rect">
            <a:avLst/>
          </a:prstGeom>
        </p:spPr>
        <p:txBody>
          <a:bodyPr vert="horz" lIns="91440" tIns="45720" rIns="91440" bIns="45720" rtlCol="0" anchor="ctr"/>
          <a:lstStyle>
            <a:lvl1pPr algn="r" fontAlgn="auto">
              <a:spcBef>
                <a:spcPts val="0"/>
              </a:spcBef>
              <a:spcAft>
                <a:spcPts val="0"/>
              </a:spcAft>
              <a:defRPr sz="1000" b="0" i="0">
                <a:solidFill>
                  <a:srgbClr val="7F7F7F"/>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5" name="Footer Placeholder 4"/>
          <p:cNvSpPr>
            <a:spLocks noGrp="1"/>
          </p:cNvSpPr>
          <p:nvPr>
            <p:ph type="ftr" sz="quarter" idx="3"/>
          </p:nvPr>
        </p:nvSpPr>
        <p:spPr>
          <a:xfrm>
            <a:off x="1522413" y="6400800"/>
            <a:ext cx="7772400" cy="228600"/>
          </a:xfrm>
          <a:prstGeom prst="rect">
            <a:avLst/>
          </a:prstGeom>
        </p:spPr>
        <p:txBody>
          <a:bodyPr vert="horz" lIns="91440" tIns="45720" rIns="91440" bIns="45720" rtlCol="0" anchor="ctr"/>
          <a:lstStyle>
            <a:lvl1pPr algn="l" fontAlgn="auto">
              <a:spcBef>
                <a:spcPts val="0"/>
              </a:spcBef>
              <a:spcAft>
                <a:spcPts val="0"/>
              </a:spcAft>
              <a:defRPr sz="1000" b="0" i="0">
                <a:solidFill>
                  <a:schemeClr val="bg1">
                    <a:lumMod val="50000"/>
                    <a:lumOff val="50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11047413" y="6400800"/>
            <a:ext cx="838200" cy="276225"/>
          </a:xfrm>
          <a:prstGeom prst="rect">
            <a:avLst/>
          </a:prstGeom>
        </p:spPr>
        <p:txBody>
          <a:bodyPr vert="horz" lIns="91440" tIns="45720" rIns="91440" bIns="45720" rtlCol="0" anchor="ctr"/>
          <a:lstStyle>
            <a:lvl1pPr algn="r" fontAlgn="auto">
              <a:spcBef>
                <a:spcPts val="0"/>
              </a:spcBef>
              <a:spcAft>
                <a:spcPts val="0"/>
              </a:spcAft>
              <a:defRPr sz="1000" b="0" i="0">
                <a:solidFill>
                  <a:srgbClr val="7F7F7F"/>
                </a:solidFill>
                <a:latin typeface="Arial" panose="020B0604020202020204" pitchFamily="34" charset="0"/>
                <a:ea typeface="+mn-ea"/>
                <a:cs typeface="Arial" panose="020B0604020202020204" pitchFamily="34" charset="0"/>
              </a:defRPr>
            </a:lvl1pPr>
          </a:lstStyle>
          <a:p>
            <a:pPr>
              <a:defRPr/>
            </a:pPr>
            <a:fld id="{F313EF54-4374-124A-A463-B83DECC1D01D}" type="slidenum">
              <a:rPr lang="en-US" smtClean="0"/>
              <a:pPr>
                <a:defRPr/>
              </a:pPr>
              <a:t>‹#›</a:t>
            </a:fld>
            <a:endParaRPr lang="en-US" dirty="0"/>
          </a:p>
        </p:txBody>
      </p:sp>
      <p:sp>
        <p:nvSpPr>
          <p:cNvPr id="1029" name="Text Placeholder 2"/>
          <p:cNvSpPr>
            <a:spLocks noGrp="1"/>
          </p:cNvSpPr>
          <p:nvPr>
            <p:ph type="body" idx="1"/>
          </p:nvPr>
        </p:nvSpPr>
        <p:spPr bwMode="auto">
          <a:xfrm>
            <a:off x="1522413" y="1905000"/>
            <a:ext cx="9134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Title Placeholder 1"/>
          <p:cNvSpPr>
            <a:spLocks noGrp="1"/>
          </p:cNvSpPr>
          <p:nvPr>
            <p:ph type="title"/>
          </p:nvPr>
        </p:nvSpPr>
        <p:spPr bwMode="auto">
          <a:xfrm>
            <a:off x="1522413" y="3810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28" r:id="rId1"/>
    <p:sldLayoutId id="2147483731" r:id="rId2"/>
    <p:sldLayoutId id="2147483729" r:id="rId3"/>
    <p:sldLayoutId id="2147483730" r:id="rId4"/>
    <p:sldLayoutId id="2147483732" r:id="rId5"/>
    <p:sldLayoutId id="2147483733" r:id="rId6"/>
    <p:sldLayoutId id="2147483734" r:id="rId7"/>
    <p:sldLayoutId id="2147483735" r:id="rId8"/>
    <p:sldLayoutId id="2147483742" r:id="rId9"/>
    <p:sldLayoutId id="2147483736" r:id="rId10"/>
    <p:sldLayoutId id="2147483737" r:id="rId11"/>
    <p:sldLayoutId id="2147483740" r:id="rId12"/>
    <p:sldLayoutId id="2147483738" r:id="rId13"/>
    <p:sldLayoutId id="2147483739" r:id="rId14"/>
    <p:sldLayoutId id="2147483741" r:id="rId15"/>
  </p:sldLayoutIdLst>
  <p:transition spd="med">
    <p:fade/>
  </p:transition>
  <p:hf sldNum="0" hdr="0" ftr="0" dt="0"/>
  <p:txStyles>
    <p:titleStyle>
      <a:lvl1pPr algn="l" rtl="0" eaLnBrk="1" fontAlgn="base" hangingPunct="1">
        <a:lnSpc>
          <a:spcPct val="90000"/>
        </a:lnSpc>
        <a:spcBef>
          <a:spcPct val="0"/>
        </a:spcBef>
        <a:spcAft>
          <a:spcPct val="0"/>
        </a:spcAft>
        <a:defRPr sz="3600" b="1" i="0" kern="1200">
          <a:ln w="9525">
            <a:noFill/>
            <a:prstDash val="solid"/>
          </a:ln>
          <a:solidFill>
            <a:srgbClr val="665680"/>
          </a:solidFill>
          <a:latin typeface="Arial" panose="020B0604020202020204" pitchFamily="34" charset="0"/>
          <a:ea typeface="ＭＳ Ｐゴシック" charset="0"/>
          <a:cs typeface="Arial" panose="020B0604020202020204" pitchFamily="34" charset="0"/>
        </a:defRPr>
      </a:lvl1pPr>
      <a:lvl2pPr algn="l" rtl="0" eaLnBrk="1" fontAlgn="base" hangingPunct="1">
        <a:lnSpc>
          <a:spcPct val="90000"/>
        </a:lnSpc>
        <a:spcBef>
          <a:spcPct val="0"/>
        </a:spcBef>
        <a:spcAft>
          <a:spcPct val="0"/>
        </a:spcAft>
        <a:defRPr sz="3600" b="1">
          <a:solidFill>
            <a:srgbClr val="0000FF"/>
          </a:solidFill>
          <a:latin typeface="Century Gothic" charset="0"/>
          <a:ea typeface="ＭＳ Ｐゴシック" charset="0"/>
          <a:cs typeface="ＭＳ Ｐゴシック" charset="0"/>
        </a:defRPr>
      </a:lvl2pPr>
      <a:lvl3pPr algn="l" rtl="0" eaLnBrk="1" fontAlgn="base" hangingPunct="1">
        <a:lnSpc>
          <a:spcPct val="90000"/>
        </a:lnSpc>
        <a:spcBef>
          <a:spcPct val="0"/>
        </a:spcBef>
        <a:spcAft>
          <a:spcPct val="0"/>
        </a:spcAft>
        <a:defRPr sz="3600" b="1">
          <a:solidFill>
            <a:srgbClr val="0000FF"/>
          </a:solidFill>
          <a:latin typeface="Century Gothic" charset="0"/>
          <a:ea typeface="ＭＳ Ｐゴシック" charset="0"/>
          <a:cs typeface="ＭＳ Ｐゴシック" charset="0"/>
        </a:defRPr>
      </a:lvl3pPr>
      <a:lvl4pPr algn="l" rtl="0" eaLnBrk="1" fontAlgn="base" hangingPunct="1">
        <a:lnSpc>
          <a:spcPct val="90000"/>
        </a:lnSpc>
        <a:spcBef>
          <a:spcPct val="0"/>
        </a:spcBef>
        <a:spcAft>
          <a:spcPct val="0"/>
        </a:spcAft>
        <a:defRPr sz="3600" b="1">
          <a:solidFill>
            <a:srgbClr val="0000FF"/>
          </a:solidFill>
          <a:latin typeface="Century Gothic" charset="0"/>
          <a:ea typeface="ＭＳ Ｐゴシック" charset="0"/>
          <a:cs typeface="ＭＳ Ｐゴシック" charset="0"/>
        </a:defRPr>
      </a:lvl4pPr>
      <a:lvl5pPr algn="l" rtl="0" eaLnBrk="1" fontAlgn="base" hangingPunct="1">
        <a:lnSpc>
          <a:spcPct val="90000"/>
        </a:lnSpc>
        <a:spcBef>
          <a:spcPct val="0"/>
        </a:spcBef>
        <a:spcAft>
          <a:spcPct val="0"/>
        </a:spcAft>
        <a:defRPr sz="3600" b="1">
          <a:solidFill>
            <a:srgbClr val="0000FF"/>
          </a:solidFill>
          <a:latin typeface="Century Gothic"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3600" b="1">
          <a:solidFill>
            <a:srgbClr val="C62326"/>
          </a:solidFill>
          <a:latin typeface="Century Gothic"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3600" b="1">
          <a:solidFill>
            <a:srgbClr val="C62326"/>
          </a:solidFill>
          <a:latin typeface="Century Gothic"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3600" b="1">
          <a:solidFill>
            <a:srgbClr val="C62326"/>
          </a:solidFill>
          <a:latin typeface="Century Gothic"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3600" b="1">
          <a:solidFill>
            <a:srgbClr val="C62326"/>
          </a:solidFill>
          <a:latin typeface="Century Gothic" charset="0"/>
          <a:ea typeface="ＭＳ Ｐゴシック" charset="0"/>
          <a:cs typeface="ＭＳ Ｐゴシック" charset="0"/>
        </a:defRPr>
      </a:lvl9pPr>
    </p:titleStyle>
    <p:bodyStyle>
      <a:lvl1pPr marL="342900" indent="-342900" algn="l" rtl="0" eaLnBrk="1" fontAlgn="base" hangingPunct="1">
        <a:lnSpc>
          <a:spcPct val="90000"/>
        </a:lnSpc>
        <a:spcBef>
          <a:spcPts val="1800"/>
        </a:spcBef>
        <a:spcAft>
          <a:spcPct val="0"/>
        </a:spcAft>
        <a:buClr>
          <a:srgbClr val="DAA830"/>
        </a:buClr>
        <a:buSzPct val="100000"/>
        <a:buFont typeface="Wingdings" charset="0"/>
        <a:buChar char="§"/>
        <a:defRPr sz="2200" b="0" i="0" kern="1200" baseline="0">
          <a:solidFill>
            <a:srgbClr val="7F7F7F"/>
          </a:solidFill>
          <a:latin typeface="Arial" panose="020B0604020202020204" pitchFamily="34" charset="0"/>
          <a:ea typeface="ＭＳ Ｐゴシック" charset="0"/>
          <a:cs typeface="Arial" panose="020B0604020202020204" pitchFamily="34" charset="0"/>
        </a:defRPr>
      </a:lvl1pPr>
      <a:lvl2pPr marL="574675" indent="-342900" algn="l" rtl="0" eaLnBrk="1" fontAlgn="base" hangingPunct="1">
        <a:lnSpc>
          <a:spcPct val="90000"/>
        </a:lnSpc>
        <a:spcBef>
          <a:spcPts val="1200"/>
        </a:spcBef>
        <a:spcAft>
          <a:spcPct val="0"/>
        </a:spcAft>
        <a:buClr>
          <a:srgbClr val="DAA830"/>
        </a:buClr>
        <a:buSzPct val="100000"/>
        <a:buFont typeface="Wingdings" charset="0"/>
        <a:buChar char="§"/>
        <a:defRPr sz="2000" b="0" i="0" kern="1200">
          <a:solidFill>
            <a:srgbClr val="7F7F7F"/>
          </a:solidFill>
          <a:latin typeface="Arial" panose="020B0604020202020204" pitchFamily="34" charset="0"/>
          <a:ea typeface="ＭＳ Ｐゴシック" charset="0"/>
          <a:cs typeface="Arial" panose="020B0604020202020204" pitchFamily="34" charset="0"/>
        </a:defRPr>
      </a:lvl2pPr>
      <a:lvl3pPr marL="749300" indent="-285750" algn="l" rtl="0" eaLnBrk="1" fontAlgn="base" hangingPunct="1">
        <a:lnSpc>
          <a:spcPct val="90000"/>
        </a:lnSpc>
        <a:spcBef>
          <a:spcPts val="600"/>
        </a:spcBef>
        <a:spcAft>
          <a:spcPct val="0"/>
        </a:spcAft>
        <a:buClr>
          <a:srgbClr val="DAA830"/>
        </a:buClr>
        <a:buSzPct val="100000"/>
        <a:buFont typeface="Wingdings" charset="0"/>
        <a:buChar char="§"/>
        <a:defRPr b="0" i="0" kern="1200">
          <a:solidFill>
            <a:srgbClr val="7F7F7F"/>
          </a:solidFill>
          <a:latin typeface="Arial" panose="020B0604020202020204" pitchFamily="34" charset="0"/>
          <a:ea typeface="ＭＳ Ｐゴシック" charset="0"/>
          <a:cs typeface="Arial" panose="020B0604020202020204" pitchFamily="34" charset="0"/>
        </a:defRPr>
      </a:lvl3pPr>
      <a:lvl4pPr marL="968375" indent="-285750" algn="l" rtl="0" eaLnBrk="1" fontAlgn="base" hangingPunct="1">
        <a:lnSpc>
          <a:spcPct val="90000"/>
        </a:lnSpc>
        <a:spcBef>
          <a:spcPts val="600"/>
        </a:spcBef>
        <a:spcAft>
          <a:spcPct val="0"/>
        </a:spcAft>
        <a:buClr>
          <a:srgbClr val="DAA830"/>
        </a:buClr>
        <a:buSzPct val="100000"/>
        <a:buFont typeface="Wingdings" charset="0"/>
        <a:buChar char="§"/>
        <a:defRPr b="0" i="0" kern="1200">
          <a:solidFill>
            <a:srgbClr val="7F7F7F"/>
          </a:solidFill>
          <a:latin typeface="Arial" panose="020B0604020202020204" pitchFamily="34" charset="0"/>
          <a:ea typeface="ＭＳ Ｐゴシック" charset="0"/>
          <a:cs typeface="Arial" panose="020B0604020202020204" pitchFamily="34" charset="0"/>
        </a:defRPr>
      </a:lvl4pPr>
      <a:lvl5pPr marL="1143000" indent="-285750" algn="l" rtl="0" eaLnBrk="1" fontAlgn="base" hangingPunct="1">
        <a:lnSpc>
          <a:spcPct val="90000"/>
        </a:lnSpc>
        <a:spcBef>
          <a:spcPts val="600"/>
        </a:spcBef>
        <a:spcAft>
          <a:spcPct val="0"/>
        </a:spcAft>
        <a:buClr>
          <a:srgbClr val="DAA830"/>
        </a:buClr>
        <a:buSzPct val="100000"/>
        <a:buFont typeface="Wingdings" charset="0"/>
        <a:buChar char="§"/>
        <a:defRPr b="0" i="0" kern="1200">
          <a:solidFill>
            <a:srgbClr val="7F7F7F"/>
          </a:solidFill>
          <a:latin typeface="Arial" panose="020B0604020202020204" pitchFamily="34" charset="0"/>
          <a:ea typeface="ＭＳ Ｐゴシック" charset="0"/>
          <a:cs typeface="Arial" panose="020B0604020202020204" pitchFamily="34" charset="0"/>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EF8385C-EA12-9F49-B206-D60DCE2E007A}"/>
              </a:ext>
            </a:extLst>
          </p:cNvPr>
          <p:cNvSpPr>
            <a:spLocks noGrp="1"/>
          </p:cNvSpPr>
          <p:nvPr>
            <p:ph type="body" idx="1"/>
          </p:nvPr>
        </p:nvSpPr>
        <p:spPr>
          <a:xfrm>
            <a:off x="1265629" y="4783898"/>
            <a:ext cx="8687333" cy="609601"/>
          </a:xfrm>
        </p:spPr>
        <p:txBody>
          <a:bodyPr>
            <a:normAutofit/>
          </a:bodyPr>
          <a:lstStyle/>
          <a:p>
            <a:r>
              <a:rPr lang="en-US" sz="2400" dirty="0"/>
              <a:t>Marcia McNutt, President</a:t>
            </a:r>
          </a:p>
          <a:p>
            <a:endParaRPr lang="en-US" dirty="0"/>
          </a:p>
        </p:txBody>
      </p:sp>
      <p:sp>
        <p:nvSpPr>
          <p:cNvPr id="5" name="Title 4">
            <a:extLst>
              <a:ext uri="{FF2B5EF4-FFF2-40B4-BE49-F238E27FC236}">
                <a16:creationId xmlns:a16="http://schemas.microsoft.com/office/drawing/2014/main" id="{AE9888D6-8B39-1F4C-84F9-25112FF0B7FE}"/>
              </a:ext>
            </a:extLst>
          </p:cNvPr>
          <p:cNvSpPr>
            <a:spLocks noGrp="1"/>
          </p:cNvSpPr>
          <p:nvPr>
            <p:ph type="title"/>
          </p:nvPr>
        </p:nvSpPr>
        <p:spPr>
          <a:xfrm>
            <a:off x="1247504" y="1788091"/>
            <a:ext cx="10021131" cy="2819400"/>
          </a:xfrm>
        </p:spPr>
        <p:txBody>
          <a:bodyPr/>
          <a:lstStyle/>
          <a:p>
            <a:r>
              <a:rPr lang="en-US" dirty="0"/>
              <a:t>U.S. National Academies of Sciences, Engineering, and Medicine Response to COVID-19</a:t>
            </a:r>
          </a:p>
        </p:txBody>
      </p:sp>
    </p:spTree>
    <p:extLst>
      <p:ext uri="{BB962C8B-B14F-4D97-AF65-F5344CB8AC3E}">
        <p14:creationId xmlns:p14="http://schemas.microsoft.com/office/powerpoint/2010/main" val="225548180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C610DB-9BEA-3444-B9AE-D6C9E51F82A7}"/>
              </a:ext>
            </a:extLst>
          </p:cNvPr>
          <p:cNvSpPr>
            <a:spLocks noGrp="1"/>
          </p:cNvSpPr>
          <p:nvPr>
            <p:ph idx="1"/>
          </p:nvPr>
        </p:nvSpPr>
        <p:spPr>
          <a:xfrm>
            <a:off x="550607" y="1904999"/>
            <a:ext cx="9704990" cy="4114800"/>
          </a:xfrm>
        </p:spPr>
        <p:txBody>
          <a:bodyPr/>
          <a:lstStyle/>
          <a:p>
            <a:pPr marL="914400" lvl="1" indent="-457200">
              <a:spcAft>
                <a:spcPts val="1200"/>
              </a:spcAft>
              <a:buFont typeface="Wingdings" panose="05000000000000000000" pitchFamily="2" charset="2"/>
              <a:buChar char="§"/>
            </a:pPr>
            <a:r>
              <a:rPr lang="en-US" sz="2800" b="1" dirty="0">
                <a:solidFill>
                  <a:srgbClr val="665680"/>
                </a:solidFill>
              </a:rPr>
              <a:t>Actionable </a:t>
            </a:r>
            <a:r>
              <a:rPr lang="en-US" sz="2800" dirty="0">
                <a:solidFill>
                  <a:srgbClr val="665680"/>
                </a:solidFill>
              </a:rPr>
              <a:t>science, engineering, and medicine to inform immediate decisions related to the crisis</a:t>
            </a:r>
          </a:p>
          <a:p>
            <a:pPr marL="914400" lvl="1" indent="-457200">
              <a:spcAft>
                <a:spcPts val="1200"/>
              </a:spcAft>
              <a:buFont typeface="Wingdings" panose="05000000000000000000" pitchFamily="2" charset="2"/>
              <a:buChar char="§"/>
            </a:pPr>
            <a:r>
              <a:rPr lang="en-US" sz="2800" b="1" dirty="0">
                <a:solidFill>
                  <a:srgbClr val="665680"/>
                </a:solidFill>
              </a:rPr>
              <a:t>“Irreplaceable” </a:t>
            </a:r>
            <a:r>
              <a:rPr lang="en-US" sz="2800" dirty="0">
                <a:solidFill>
                  <a:srgbClr val="665680"/>
                </a:solidFill>
              </a:rPr>
              <a:t>science, engineering, and medicine to enable learning from unique/ephemeral circumstances of the crisis</a:t>
            </a:r>
          </a:p>
          <a:p>
            <a:pPr marL="914400" lvl="1" indent="-457200">
              <a:spcAft>
                <a:spcPts val="1200"/>
              </a:spcAft>
              <a:buFont typeface="Wingdings" panose="05000000000000000000" pitchFamily="2" charset="2"/>
              <a:buChar char="§"/>
            </a:pPr>
            <a:r>
              <a:rPr lang="en-US" sz="2800" b="1" dirty="0">
                <a:solidFill>
                  <a:srgbClr val="665680"/>
                </a:solidFill>
              </a:rPr>
              <a:t>Strategic</a:t>
            </a:r>
            <a:r>
              <a:rPr lang="en-US" sz="2800" dirty="0">
                <a:solidFill>
                  <a:srgbClr val="665680"/>
                </a:solidFill>
              </a:rPr>
              <a:t> science, engineering, and medicine to understand the range of possible consequences and identify interventions that could lead to a robust recovery and a more resilient society</a:t>
            </a:r>
          </a:p>
          <a:p>
            <a:pPr marL="800100" lvl="1">
              <a:spcAft>
                <a:spcPts val="1200"/>
              </a:spcAft>
              <a:buFont typeface="Arial" panose="020B0604020202020204" pitchFamily="34" charset="0"/>
              <a:buChar char="•"/>
            </a:pPr>
            <a:endParaRPr lang="en-US" sz="2800" dirty="0">
              <a:solidFill>
                <a:prstClr val="black"/>
              </a:solidFill>
            </a:endParaRPr>
          </a:p>
          <a:p>
            <a:pPr marL="800100" lvl="1">
              <a:spcAft>
                <a:spcPts val="1200"/>
              </a:spcAft>
              <a:buFont typeface="Arial" panose="020B0604020202020204" pitchFamily="34" charset="0"/>
              <a:buChar char="•"/>
            </a:pPr>
            <a:endParaRPr lang="en-US" sz="2800" dirty="0">
              <a:solidFill>
                <a:prstClr val="black"/>
              </a:solidFill>
            </a:endParaRPr>
          </a:p>
        </p:txBody>
      </p:sp>
      <p:sp>
        <p:nvSpPr>
          <p:cNvPr id="4" name="Title 3">
            <a:extLst>
              <a:ext uri="{FF2B5EF4-FFF2-40B4-BE49-F238E27FC236}">
                <a16:creationId xmlns:a16="http://schemas.microsoft.com/office/drawing/2014/main" id="{4857D174-0DA0-064E-ADC9-29B6DC91AAFF}"/>
              </a:ext>
            </a:extLst>
          </p:cNvPr>
          <p:cNvSpPr>
            <a:spLocks noGrp="1"/>
          </p:cNvSpPr>
          <p:nvPr>
            <p:ph type="title"/>
          </p:nvPr>
        </p:nvSpPr>
        <p:spPr>
          <a:xfrm>
            <a:off x="1111595" y="381000"/>
            <a:ext cx="9369591" cy="1196009"/>
          </a:xfrm>
        </p:spPr>
        <p:txBody>
          <a:bodyPr/>
          <a:lstStyle/>
          <a:p>
            <a:r>
              <a:rPr lang="en-US" dirty="0"/>
              <a:t>Our Strategy for Responding to COVID-19</a:t>
            </a:r>
          </a:p>
        </p:txBody>
      </p:sp>
    </p:spTree>
    <p:extLst>
      <p:ext uri="{BB962C8B-B14F-4D97-AF65-F5344CB8AC3E}">
        <p14:creationId xmlns:p14="http://schemas.microsoft.com/office/powerpoint/2010/main" val="229657873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C610DB-9BEA-3444-B9AE-D6C9E51F82A7}"/>
              </a:ext>
            </a:extLst>
          </p:cNvPr>
          <p:cNvSpPr>
            <a:spLocks noGrp="1"/>
          </p:cNvSpPr>
          <p:nvPr>
            <p:ph idx="1"/>
          </p:nvPr>
        </p:nvSpPr>
        <p:spPr>
          <a:xfrm>
            <a:off x="432618" y="1750141"/>
            <a:ext cx="11592233" cy="4630995"/>
          </a:xfrm>
        </p:spPr>
        <p:txBody>
          <a:bodyPr/>
          <a:lstStyle/>
          <a:p>
            <a:r>
              <a:rPr lang="en-US" sz="2800" dirty="0">
                <a:solidFill>
                  <a:srgbClr val="665680"/>
                </a:solidFill>
              </a:rPr>
              <a:t>Requested by US Office of Science and Technology Policy (OSTP) &amp; US Department of Health and Human Services Assistant Secretary for Preparedness and Response (ASPR)</a:t>
            </a:r>
          </a:p>
          <a:p>
            <a:r>
              <a:rPr lang="en-US" sz="2800" dirty="0">
                <a:solidFill>
                  <a:srgbClr val="665680"/>
                </a:solidFill>
              </a:rPr>
              <a:t>Chaired by Harvey Fineberg (NAM), 26 members</a:t>
            </a:r>
          </a:p>
          <a:p>
            <a:r>
              <a:rPr lang="en-US" sz="2800" dirty="0">
                <a:solidFill>
                  <a:srgbClr val="665680"/>
                </a:solidFill>
              </a:rPr>
              <a:t>Rapid expert consultations on critical questions; 11 completed to date</a:t>
            </a:r>
          </a:p>
          <a:p>
            <a:pPr lvl="2"/>
            <a:r>
              <a:rPr lang="en-US" sz="2400" dirty="0">
                <a:solidFill>
                  <a:srgbClr val="665680"/>
                </a:solidFill>
              </a:rPr>
              <a:t>Effectiveness of homemade face coverings</a:t>
            </a:r>
          </a:p>
          <a:p>
            <a:pPr lvl="2"/>
            <a:r>
              <a:rPr lang="en-US" sz="2400" dirty="0">
                <a:solidFill>
                  <a:srgbClr val="665680"/>
                </a:solidFill>
              </a:rPr>
              <a:t>Effectiveness/costs of social distancing</a:t>
            </a:r>
          </a:p>
          <a:p>
            <a:pPr lvl="2"/>
            <a:r>
              <a:rPr lang="en-US" sz="2400" dirty="0">
                <a:solidFill>
                  <a:srgbClr val="665680"/>
                </a:solidFill>
              </a:rPr>
              <a:t>Possibility of bioaerosol spread</a:t>
            </a:r>
          </a:p>
          <a:p>
            <a:pPr lvl="2"/>
            <a:r>
              <a:rPr lang="en-US" sz="2400" dirty="0">
                <a:solidFill>
                  <a:srgbClr val="665680"/>
                </a:solidFill>
              </a:rPr>
              <a:t>Crisis standards of care, etc. </a:t>
            </a:r>
          </a:p>
          <a:p>
            <a:pPr lvl="1"/>
            <a:endParaRPr lang="en-US" sz="800" dirty="0">
              <a:solidFill>
                <a:prstClr val="black"/>
              </a:solidFill>
            </a:endParaRPr>
          </a:p>
          <a:p>
            <a:endParaRPr lang="en-US" dirty="0"/>
          </a:p>
        </p:txBody>
      </p:sp>
      <p:sp>
        <p:nvSpPr>
          <p:cNvPr id="4" name="Title 3">
            <a:extLst>
              <a:ext uri="{FF2B5EF4-FFF2-40B4-BE49-F238E27FC236}">
                <a16:creationId xmlns:a16="http://schemas.microsoft.com/office/drawing/2014/main" id="{4857D174-0DA0-064E-ADC9-29B6DC91AAFF}"/>
              </a:ext>
            </a:extLst>
          </p:cNvPr>
          <p:cNvSpPr>
            <a:spLocks noGrp="1"/>
          </p:cNvSpPr>
          <p:nvPr>
            <p:ph type="title"/>
          </p:nvPr>
        </p:nvSpPr>
        <p:spPr>
          <a:xfrm>
            <a:off x="1130710" y="381000"/>
            <a:ext cx="9124886" cy="1196009"/>
          </a:xfrm>
        </p:spPr>
        <p:txBody>
          <a:bodyPr/>
          <a:lstStyle/>
          <a:p>
            <a:r>
              <a:rPr lang="en-US" sz="3200" dirty="0"/>
              <a:t>Standing Committee on Emerging Infectious Diseases and 21</a:t>
            </a:r>
            <a:r>
              <a:rPr lang="en-US" sz="3200" baseline="30000" dirty="0"/>
              <a:t>st</a:t>
            </a:r>
            <a:r>
              <a:rPr lang="en-US" sz="3200" dirty="0"/>
              <a:t> Century Health Threats</a:t>
            </a:r>
          </a:p>
        </p:txBody>
      </p:sp>
    </p:spTree>
    <p:extLst>
      <p:ext uri="{BB962C8B-B14F-4D97-AF65-F5344CB8AC3E}">
        <p14:creationId xmlns:p14="http://schemas.microsoft.com/office/powerpoint/2010/main" val="40291681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C610DB-9BEA-3444-B9AE-D6C9E51F82A7}"/>
              </a:ext>
            </a:extLst>
          </p:cNvPr>
          <p:cNvSpPr>
            <a:spLocks noGrp="1"/>
          </p:cNvSpPr>
          <p:nvPr>
            <p:ph idx="1"/>
          </p:nvPr>
        </p:nvSpPr>
        <p:spPr>
          <a:xfrm>
            <a:off x="432619" y="1877960"/>
            <a:ext cx="11071122" cy="4630995"/>
          </a:xfrm>
        </p:spPr>
        <p:txBody>
          <a:bodyPr/>
          <a:lstStyle/>
          <a:p>
            <a:r>
              <a:rPr lang="en-US" sz="2600" dirty="0">
                <a:solidFill>
                  <a:srgbClr val="665680"/>
                </a:solidFill>
              </a:rPr>
              <a:t>Requested by US National Science Foundation</a:t>
            </a:r>
          </a:p>
          <a:p>
            <a:r>
              <a:rPr lang="en-US" sz="2600" dirty="0">
                <a:solidFill>
                  <a:srgbClr val="665680"/>
                </a:solidFill>
              </a:rPr>
              <a:t>Executive Committee Co-Chaired by Bob Groves (NAS/NAM) and Mary Bassett (NAM)</a:t>
            </a:r>
          </a:p>
          <a:p>
            <a:r>
              <a:rPr lang="en-US" sz="2600" dirty="0">
                <a:solidFill>
                  <a:srgbClr val="665680"/>
                </a:solidFill>
              </a:rPr>
              <a:t>Rapid responses to actionable questions with strong social, behavioral, and economic sciences dimensions</a:t>
            </a:r>
          </a:p>
          <a:p>
            <a:r>
              <a:rPr lang="en-US" sz="2600" dirty="0">
                <a:solidFill>
                  <a:srgbClr val="665680"/>
                </a:solidFill>
              </a:rPr>
              <a:t>To inform decisions by state, local, and federal decision makers</a:t>
            </a:r>
          </a:p>
          <a:p>
            <a:r>
              <a:rPr lang="en-US" sz="2600" dirty="0">
                <a:solidFill>
                  <a:srgbClr val="665680"/>
                </a:solidFill>
              </a:rPr>
              <a:t>First brief product will identify a set of questions state and local decision-makers can use to understand and evaluate data sources as they make decisions related to COVID-19</a:t>
            </a:r>
          </a:p>
          <a:p>
            <a:endParaRPr lang="en-US" dirty="0"/>
          </a:p>
        </p:txBody>
      </p:sp>
      <p:sp>
        <p:nvSpPr>
          <p:cNvPr id="4" name="Title 3">
            <a:extLst>
              <a:ext uri="{FF2B5EF4-FFF2-40B4-BE49-F238E27FC236}">
                <a16:creationId xmlns:a16="http://schemas.microsoft.com/office/drawing/2014/main" id="{4857D174-0DA0-064E-ADC9-29B6DC91AAFF}"/>
              </a:ext>
            </a:extLst>
          </p:cNvPr>
          <p:cNvSpPr>
            <a:spLocks noGrp="1"/>
          </p:cNvSpPr>
          <p:nvPr>
            <p:ph type="title"/>
          </p:nvPr>
        </p:nvSpPr>
        <p:spPr/>
        <p:txBody>
          <a:bodyPr/>
          <a:lstStyle/>
          <a:p>
            <a:r>
              <a:rPr lang="en-US" dirty="0"/>
              <a:t>Societal Experts Action Network (SEAN)</a:t>
            </a:r>
          </a:p>
        </p:txBody>
      </p:sp>
    </p:spTree>
    <p:extLst>
      <p:ext uri="{BB962C8B-B14F-4D97-AF65-F5344CB8AC3E}">
        <p14:creationId xmlns:p14="http://schemas.microsoft.com/office/powerpoint/2010/main" val="100512122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C610DB-9BEA-3444-B9AE-D6C9E51F82A7}"/>
              </a:ext>
            </a:extLst>
          </p:cNvPr>
          <p:cNvSpPr>
            <a:spLocks noGrp="1"/>
          </p:cNvSpPr>
          <p:nvPr>
            <p:ph idx="1"/>
          </p:nvPr>
        </p:nvSpPr>
        <p:spPr>
          <a:xfrm>
            <a:off x="432619" y="1877960"/>
            <a:ext cx="9822977" cy="4630995"/>
          </a:xfrm>
        </p:spPr>
        <p:txBody>
          <a:bodyPr/>
          <a:lstStyle/>
          <a:p>
            <a:pPr>
              <a:spcAft>
                <a:spcPts val="0"/>
              </a:spcAft>
            </a:pPr>
            <a:r>
              <a:rPr lang="en-US" sz="2800" dirty="0">
                <a:solidFill>
                  <a:srgbClr val="665680"/>
                </a:solidFill>
              </a:rPr>
              <a:t>Urgent need to collect data from unintended experiments to help prepare for a possible second wave and future extreme events</a:t>
            </a:r>
          </a:p>
          <a:p>
            <a:pPr marL="0" indent="0">
              <a:spcAft>
                <a:spcPts val="0"/>
              </a:spcAft>
              <a:buNone/>
            </a:pPr>
            <a:r>
              <a:rPr lang="en-US" sz="2800" b="1" dirty="0">
                <a:solidFill>
                  <a:srgbClr val="665680"/>
                </a:solidFill>
              </a:rPr>
              <a:t>Examples:</a:t>
            </a:r>
          </a:p>
          <a:p>
            <a:pPr>
              <a:spcAft>
                <a:spcPts val="0"/>
              </a:spcAft>
            </a:pPr>
            <a:r>
              <a:rPr lang="en-US" sz="2400" dirty="0">
                <a:solidFill>
                  <a:srgbClr val="665680"/>
                </a:solidFill>
              </a:rPr>
              <a:t>What can be learned about the effectiveness of different approaches to re-opening research laboratories?</a:t>
            </a:r>
          </a:p>
          <a:p>
            <a:pPr>
              <a:spcAft>
                <a:spcPts val="0"/>
              </a:spcAft>
            </a:pPr>
            <a:r>
              <a:rPr lang="en-US" sz="2400" dirty="0">
                <a:solidFill>
                  <a:srgbClr val="665680"/>
                </a:solidFill>
              </a:rPr>
              <a:t>What can be learned about the effectiveness of mitigating the impact of COVID from the various early actions taken across the U.S. and in other countries?</a:t>
            </a:r>
          </a:p>
          <a:p>
            <a:pPr>
              <a:spcAft>
                <a:spcPts val="0"/>
              </a:spcAft>
            </a:pPr>
            <a:r>
              <a:rPr lang="en-US" sz="2400" dirty="0">
                <a:solidFill>
                  <a:srgbClr val="665680"/>
                </a:solidFill>
              </a:rPr>
              <a:t>How do wildlife respond when everyone is indoors?</a:t>
            </a:r>
          </a:p>
          <a:p>
            <a:pPr marL="0" indent="0">
              <a:spcAft>
                <a:spcPts val="0"/>
              </a:spcAft>
              <a:buNone/>
            </a:pPr>
            <a:endParaRPr lang="en-US" sz="2800" dirty="0">
              <a:solidFill>
                <a:srgbClr val="665680"/>
              </a:solidFill>
            </a:endParaRPr>
          </a:p>
        </p:txBody>
      </p:sp>
      <p:sp>
        <p:nvSpPr>
          <p:cNvPr id="4" name="Title 3">
            <a:extLst>
              <a:ext uri="{FF2B5EF4-FFF2-40B4-BE49-F238E27FC236}">
                <a16:creationId xmlns:a16="http://schemas.microsoft.com/office/drawing/2014/main" id="{4857D174-0DA0-064E-ADC9-29B6DC91AAFF}"/>
              </a:ext>
            </a:extLst>
          </p:cNvPr>
          <p:cNvSpPr>
            <a:spLocks noGrp="1"/>
          </p:cNvSpPr>
          <p:nvPr>
            <p:ph type="title"/>
          </p:nvPr>
        </p:nvSpPr>
        <p:spPr/>
        <p:txBody>
          <a:bodyPr/>
          <a:lstStyle/>
          <a:p>
            <a:r>
              <a:rPr lang="en-US" dirty="0"/>
              <a:t>Irreplaceable Science, Engineering, and Medicine</a:t>
            </a:r>
          </a:p>
        </p:txBody>
      </p:sp>
    </p:spTree>
    <p:extLst>
      <p:ext uri="{BB962C8B-B14F-4D97-AF65-F5344CB8AC3E}">
        <p14:creationId xmlns:p14="http://schemas.microsoft.com/office/powerpoint/2010/main" val="279224548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C610DB-9BEA-3444-B9AE-D6C9E51F82A7}"/>
              </a:ext>
            </a:extLst>
          </p:cNvPr>
          <p:cNvSpPr>
            <a:spLocks noGrp="1"/>
          </p:cNvSpPr>
          <p:nvPr>
            <p:ph idx="1"/>
          </p:nvPr>
        </p:nvSpPr>
        <p:spPr>
          <a:xfrm>
            <a:off x="432619" y="1877960"/>
            <a:ext cx="11071122" cy="4630995"/>
          </a:xfrm>
        </p:spPr>
        <p:txBody>
          <a:bodyPr/>
          <a:lstStyle/>
          <a:p>
            <a:pPr>
              <a:spcAft>
                <a:spcPts val="0"/>
              </a:spcAft>
            </a:pPr>
            <a:r>
              <a:rPr lang="en-US" sz="2800" dirty="0">
                <a:solidFill>
                  <a:srgbClr val="665680"/>
                </a:solidFill>
              </a:rPr>
              <a:t>Rapid, scenario-based analyses of possible and probable futures</a:t>
            </a:r>
          </a:p>
          <a:p>
            <a:pPr>
              <a:spcAft>
                <a:spcPts val="0"/>
              </a:spcAft>
            </a:pPr>
            <a:r>
              <a:rPr lang="en-US" sz="2800" dirty="0">
                <a:solidFill>
                  <a:srgbClr val="665680"/>
                </a:solidFill>
              </a:rPr>
              <a:t>Inform response and recovery decisions (governments, universities, businesses)</a:t>
            </a:r>
          </a:p>
          <a:p>
            <a:pPr marL="0" indent="0">
              <a:spcBef>
                <a:spcPct val="0"/>
              </a:spcBef>
              <a:spcAft>
                <a:spcPts val="1200"/>
              </a:spcAft>
              <a:buNone/>
            </a:pPr>
            <a:endParaRPr lang="en-US" sz="2800" b="1" dirty="0">
              <a:solidFill>
                <a:srgbClr val="665680"/>
              </a:solidFill>
            </a:endParaRPr>
          </a:p>
          <a:p>
            <a:pPr marL="0" indent="0">
              <a:spcBef>
                <a:spcPct val="0"/>
              </a:spcBef>
              <a:spcAft>
                <a:spcPts val="1200"/>
              </a:spcAft>
              <a:buNone/>
            </a:pPr>
            <a:r>
              <a:rPr lang="en-US" sz="2800" b="1" dirty="0">
                <a:solidFill>
                  <a:srgbClr val="665680"/>
                </a:solidFill>
              </a:rPr>
              <a:t>Example Scenarios</a:t>
            </a:r>
          </a:p>
          <a:p>
            <a:pPr marL="285750" indent="-285750">
              <a:spcBef>
                <a:spcPct val="0"/>
              </a:spcBef>
              <a:spcAft>
                <a:spcPts val="1200"/>
              </a:spcAft>
              <a:buFont typeface="Arial" panose="020B0604020202020204" pitchFamily="34" charset="0"/>
              <a:buChar char="•"/>
            </a:pPr>
            <a:r>
              <a:rPr lang="en-US" sz="2800" dirty="0">
                <a:solidFill>
                  <a:srgbClr val="665680"/>
                </a:solidFill>
              </a:rPr>
              <a:t>cascading impacts of a second wave on immigrant farm laborers (worker health, food supplies, regional/national economy)</a:t>
            </a:r>
          </a:p>
          <a:p>
            <a:pPr marL="285750" indent="-285750">
              <a:spcBef>
                <a:spcPct val="0"/>
              </a:spcBef>
              <a:spcAft>
                <a:spcPts val="1200"/>
              </a:spcAft>
              <a:buFont typeface="Arial" panose="020B0604020202020204" pitchFamily="34" charset="0"/>
              <a:buChar char="•"/>
            </a:pPr>
            <a:r>
              <a:rPr lang="en-US" sz="2800" dirty="0">
                <a:solidFill>
                  <a:srgbClr val="665680"/>
                </a:solidFill>
              </a:rPr>
              <a:t>impacts of various COVID trajectories on the fiscal sustainability and research capacity of the nation’s research universities</a:t>
            </a:r>
          </a:p>
        </p:txBody>
      </p:sp>
      <p:sp>
        <p:nvSpPr>
          <p:cNvPr id="4" name="Title 3">
            <a:extLst>
              <a:ext uri="{FF2B5EF4-FFF2-40B4-BE49-F238E27FC236}">
                <a16:creationId xmlns:a16="http://schemas.microsoft.com/office/drawing/2014/main" id="{4857D174-0DA0-064E-ADC9-29B6DC91AAFF}"/>
              </a:ext>
            </a:extLst>
          </p:cNvPr>
          <p:cNvSpPr>
            <a:spLocks noGrp="1"/>
          </p:cNvSpPr>
          <p:nvPr>
            <p:ph type="title"/>
          </p:nvPr>
        </p:nvSpPr>
        <p:spPr/>
        <p:txBody>
          <a:bodyPr/>
          <a:lstStyle/>
          <a:p>
            <a:r>
              <a:rPr lang="en-US" dirty="0"/>
              <a:t>Response and Recovery Strategy Group</a:t>
            </a:r>
          </a:p>
        </p:txBody>
      </p:sp>
    </p:spTree>
    <p:extLst>
      <p:ext uri="{BB962C8B-B14F-4D97-AF65-F5344CB8AC3E}">
        <p14:creationId xmlns:p14="http://schemas.microsoft.com/office/powerpoint/2010/main" val="317506921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23ADFA-E1E3-454C-8C67-108E19EB9FCA}"/>
              </a:ext>
            </a:extLst>
          </p:cNvPr>
          <p:cNvSpPr txBox="1">
            <a:spLocks/>
          </p:cNvSpPr>
          <p:nvPr/>
        </p:nvSpPr>
        <p:spPr>
          <a:xfrm>
            <a:off x="5611906" y="1374707"/>
            <a:ext cx="6266329" cy="5142633"/>
          </a:xfrm>
          <a:prstGeom prst="rect">
            <a:avLst/>
          </a:prstGeom>
        </p:spPr>
        <p:txBody>
          <a:bodyPr>
            <a:normAutofit fontScale="92500" lnSpcReduction="10000"/>
          </a:bodyPr>
          <a:lstStyle>
            <a:lvl1pPr marL="342900" indent="-342900" algn="l" rtl="0" eaLnBrk="1" fontAlgn="base" hangingPunct="1">
              <a:lnSpc>
                <a:spcPct val="90000"/>
              </a:lnSpc>
              <a:spcBef>
                <a:spcPts val="1800"/>
              </a:spcBef>
              <a:spcAft>
                <a:spcPct val="0"/>
              </a:spcAft>
              <a:buClr>
                <a:srgbClr val="DAA830"/>
              </a:buClr>
              <a:buSzPct val="100000"/>
              <a:buFont typeface="Wingdings" charset="0"/>
              <a:buChar char="§"/>
              <a:defRPr sz="2200" b="0" i="0" kern="1200" baseline="0">
                <a:solidFill>
                  <a:srgbClr val="7F7F7F"/>
                </a:solidFill>
                <a:latin typeface="Arial" panose="020B0604020202020204" pitchFamily="34" charset="0"/>
                <a:ea typeface="ＭＳ Ｐゴシック" charset="0"/>
                <a:cs typeface="Arial" panose="020B0604020202020204" pitchFamily="34" charset="0"/>
              </a:defRPr>
            </a:lvl1pPr>
            <a:lvl2pPr marL="574675" indent="-342900" algn="l" rtl="0" eaLnBrk="1" fontAlgn="base" hangingPunct="1">
              <a:lnSpc>
                <a:spcPct val="90000"/>
              </a:lnSpc>
              <a:spcBef>
                <a:spcPts val="1200"/>
              </a:spcBef>
              <a:spcAft>
                <a:spcPct val="0"/>
              </a:spcAft>
              <a:buClr>
                <a:srgbClr val="DAA830"/>
              </a:buClr>
              <a:buSzPct val="100000"/>
              <a:buFont typeface="Wingdings" charset="0"/>
              <a:buChar char="§"/>
              <a:defRPr sz="2000" b="0" i="0" kern="1200">
                <a:solidFill>
                  <a:srgbClr val="7F7F7F"/>
                </a:solidFill>
                <a:latin typeface="Arial" panose="020B0604020202020204" pitchFamily="34" charset="0"/>
                <a:ea typeface="ＭＳ Ｐゴシック" charset="0"/>
                <a:cs typeface="Arial" panose="020B0604020202020204" pitchFamily="34" charset="0"/>
              </a:defRPr>
            </a:lvl2pPr>
            <a:lvl3pPr marL="749300" indent="-285750" algn="l" rtl="0" eaLnBrk="1" fontAlgn="base" hangingPunct="1">
              <a:lnSpc>
                <a:spcPct val="90000"/>
              </a:lnSpc>
              <a:spcBef>
                <a:spcPts val="600"/>
              </a:spcBef>
              <a:spcAft>
                <a:spcPct val="0"/>
              </a:spcAft>
              <a:buClr>
                <a:srgbClr val="DAA830"/>
              </a:buClr>
              <a:buSzPct val="100000"/>
              <a:buFont typeface="Wingdings" charset="0"/>
              <a:buChar char="§"/>
              <a:defRPr b="0" i="0" kern="1200">
                <a:solidFill>
                  <a:srgbClr val="7F7F7F"/>
                </a:solidFill>
                <a:latin typeface="Arial" panose="020B0604020202020204" pitchFamily="34" charset="0"/>
                <a:ea typeface="ＭＳ Ｐゴシック" charset="0"/>
                <a:cs typeface="Arial" panose="020B0604020202020204" pitchFamily="34" charset="0"/>
              </a:defRPr>
            </a:lvl3pPr>
            <a:lvl4pPr marL="968375" indent="-285750" algn="l" rtl="0" eaLnBrk="1" fontAlgn="base" hangingPunct="1">
              <a:lnSpc>
                <a:spcPct val="90000"/>
              </a:lnSpc>
              <a:spcBef>
                <a:spcPts val="600"/>
              </a:spcBef>
              <a:spcAft>
                <a:spcPct val="0"/>
              </a:spcAft>
              <a:buClr>
                <a:srgbClr val="DAA830"/>
              </a:buClr>
              <a:buSzPct val="100000"/>
              <a:buFont typeface="Wingdings" charset="0"/>
              <a:buChar char="§"/>
              <a:defRPr b="0" i="0" kern="1200">
                <a:solidFill>
                  <a:srgbClr val="7F7F7F"/>
                </a:solidFill>
                <a:latin typeface="Arial" panose="020B0604020202020204" pitchFamily="34" charset="0"/>
                <a:ea typeface="ＭＳ Ｐゴシック" charset="0"/>
                <a:cs typeface="Arial" panose="020B0604020202020204" pitchFamily="34" charset="0"/>
              </a:defRPr>
            </a:lvl4pPr>
            <a:lvl5pPr marL="1143000" indent="-285750" algn="l" rtl="0" eaLnBrk="1" fontAlgn="base" hangingPunct="1">
              <a:lnSpc>
                <a:spcPct val="90000"/>
              </a:lnSpc>
              <a:spcBef>
                <a:spcPts val="600"/>
              </a:spcBef>
              <a:spcAft>
                <a:spcPct val="0"/>
              </a:spcAft>
              <a:buClr>
                <a:srgbClr val="DAA830"/>
              </a:buClr>
              <a:buSzPct val="100000"/>
              <a:buFont typeface="Wingdings" charset="0"/>
              <a:buChar char="§"/>
              <a:defRPr b="0" i="0" kern="1200">
                <a:solidFill>
                  <a:srgbClr val="7F7F7F"/>
                </a:solidFill>
                <a:latin typeface="Arial" panose="020B0604020202020204" pitchFamily="34" charset="0"/>
                <a:ea typeface="ＭＳ Ｐゴシック" charset="0"/>
                <a:cs typeface="Arial" panose="020B0604020202020204" pitchFamily="34" charset="0"/>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b="1" dirty="0">
                <a:solidFill>
                  <a:srgbClr val="665680"/>
                </a:solidFill>
              </a:rPr>
              <a:t>IAP call for global solidarity</a:t>
            </a:r>
          </a:p>
          <a:p>
            <a:pPr lvl="1">
              <a:buFont typeface="Arial" panose="020B0604020202020204" pitchFamily="34" charset="0"/>
              <a:buChar char="•"/>
            </a:pPr>
            <a:r>
              <a:rPr lang="en-US" sz="1900" dirty="0">
                <a:solidFill>
                  <a:srgbClr val="665680"/>
                </a:solidFill>
              </a:rPr>
              <a:t>Distributed in English, Spanish, Portuguese</a:t>
            </a:r>
          </a:p>
          <a:p>
            <a:pPr>
              <a:buFont typeface="Arial" panose="020B0604020202020204" pitchFamily="34" charset="0"/>
              <a:buChar char="•"/>
            </a:pPr>
            <a:r>
              <a:rPr lang="en-US" b="1" dirty="0">
                <a:solidFill>
                  <a:srgbClr val="665680"/>
                </a:solidFill>
              </a:rPr>
              <a:t>IAP collation of how national academies are responding – sharing good practice</a:t>
            </a:r>
          </a:p>
          <a:p>
            <a:pPr lvl="1">
              <a:buFont typeface="Arial" panose="020B0604020202020204" pitchFamily="34" charset="0"/>
              <a:buChar char="•"/>
            </a:pPr>
            <a:r>
              <a:rPr lang="en-GB" sz="1900" dirty="0">
                <a:solidFill>
                  <a:srgbClr val="665680"/>
                </a:solidFill>
              </a:rPr>
              <a:t>Issuing statements</a:t>
            </a:r>
          </a:p>
          <a:p>
            <a:pPr lvl="1">
              <a:buFont typeface="Arial" panose="020B0604020202020204" pitchFamily="34" charset="0"/>
              <a:buChar char="•"/>
            </a:pPr>
            <a:r>
              <a:rPr lang="en-GB" sz="1900" dirty="0">
                <a:solidFill>
                  <a:srgbClr val="665680"/>
                </a:solidFill>
              </a:rPr>
              <a:t>Highlighting response of science community</a:t>
            </a:r>
          </a:p>
          <a:p>
            <a:pPr lvl="1">
              <a:buFont typeface="Arial" panose="020B0604020202020204" pitchFamily="34" charset="0"/>
              <a:buChar char="•"/>
            </a:pPr>
            <a:r>
              <a:rPr lang="en-GB" sz="1900" dirty="0">
                <a:solidFill>
                  <a:srgbClr val="665680"/>
                </a:solidFill>
              </a:rPr>
              <a:t>Devising medical ethics guidelines</a:t>
            </a:r>
          </a:p>
          <a:p>
            <a:pPr lvl="1">
              <a:buFont typeface="Arial" panose="020B0604020202020204" pitchFamily="34" charset="0"/>
              <a:buChar char="•"/>
            </a:pPr>
            <a:r>
              <a:rPr lang="en-GB" sz="1900" dirty="0">
                <a:solidFill>
                  <a:srgbClr val="665680"/>
                </a:solidFill>
              </a:rPr>
              <a:t>Sourcing reliable data and guidance</a:t>
            </a:r>
          </a:p>
          <a:p>
            <a:pPr lvl="1">
              <a:buFont typeface="Arial" panose="020B0604020202020204" pitchFamily="34" charset="0"/>
              <a:buChar char="•"/>
            </a:pPr>
            <a:r>
              <a:rPr lang="en-GB" sz="1900" dirty="0">
                <a:solidFill>
                  <a:srgbClr val="665680"/>
                </a:solidFill>
              </a:rPr>
              <a:t>Making journals relevant to COVID-19 open access</a:t>
            </a:r>
          </a:p>
          <a:p>
            <a:pPr>
              <a:buFont typeface="Arial" panose="020B0604020202020204" pitchFamily="34" charset="0"/>
              <a:buChar char="•"/>
            </a:pPr>
            <a:r>
              <a:rPr lang="en-US" b="1" dirty="0">
                <a:solidFill>
                  <a:srgbClr val="665680"/>
                </a:solidFill>
              </a:rPr>
              <a:t>Joint statement of 16 academies of Science and of Medicine recommending key areas of international research cooperation</a:t>
            </a:r>
          </a:p>
          <a:p>
            <a:pPr lvl="1">
              <a:buFont typeface="Arial" panose="020B0604020202020204" pitchFamily="34" charset="0"/>
              <a:buChar char="•"/>
            </a:pPr>
            <a:r>
              <a:rPr lang="en-US" sz="1900" dirty="0">
                <a:solidFill>
                  <a:srgbClr val="665680"/>
                </a:solidFill>
              </a:rPr>
              <a:t>Includes Brazilian Academy of Sciences and US National Academy of Medicine</a:t>
            </a:r>
            <a:endParaRPr lang="en-GB" sz="1900" dirty="0">
              <a:solidFill>
                <a:srgbClr val="665680"/>
              </a:solidFill>
            </a:endParaRPr>
          </a:p>
        </p:txBody>
      </p:sp>
      <p:pic>
        <p:nvPicPr>
          <p:cNvPr id="5" name="Picture 4">
            <a:extLst>
              <a:ext uri="{FF2B5EF4-FFF2-40B4-BE49-F238E27FC236}">
                <a16:creationId xmlns:a16="http://schemas.microsoft.com/office/drawing/2014/main" id="{0B065519-A6DB-4D46-9A1D-61AD6415EE2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9545" y="474673"/>
            <a:ext cx="1780866" cy="900035"/>
          </a:xfrm>
          <a:prstGeom prst="rect">
            <a:avLst/>
          </a:prstGeom>
        </p:spPr>
      </p:pic>
      <p:sp>
        <p:nvSpPr>
          <p:cNvPr id="6" name="TextBox 5">
            <a:extLst>
              <a:ext uri="{FF2B5EF4-FFF2-40B4-BE49-F238E27FC236}">
                <a16:creationId xmlns:a16="http://schemas.microsoft.com/office/drawing/2014/main" id="{AA8324D8-01A1-47F9-8B70-53EB6A34D27B}"/>
              </a:ext>
            </a:extLst>
          </p:cNvPr>
          <p:cNvSpPr txBox="1"/>
          <p:nvPr/>
        </p:nvSpPr>
        <p:spPr>
          <a:xfrm>
            <a:off x="429545" y="1670137"/>
            <a:ext cx="3197713" cy="584775"/>
          </a:xfrm>
          <a:prstGeom prst="rect">
            <a:avLst/>
          </a:prstGeom>
          <a:noFill/>
        </p:spPr>
        <p:txBody>
          <a:bodyPr wrap="square" rtlCol="0">
            <a:spAutoFit/>
          </a:bodyPr>
          <a:lstStyle/>
          <a:p>
            <a:r>
              <a:rPr lang="en-US" sz="1600" dirty="0">
                <a:solidFill>
                  <a:schemeClr val="tx2">
                    <a:lumMod val="50000"/>
                  </a:schemeClr>
                </a:solidFill>
              </a:rPr>
              <a:t>See more at: </a:t>
            </a:r>
          </a:p>
          <a:p>
            <a:r>
              <a:rPr lang="en-US" sz="1600" dirty="0">
                <a:solidFill>
                  <a:schemeClr val="tx2">
                    <a:lumMod val="50000"/>
                  </a:schemeClr>
                </a:solidFill>
              </a:rPr>
              <a:t>www.interacademies.org</a:t>
            </a:r>
          </a:p>
        </p:txBody>
      </p:sp>
      <p:pic>
        <p:nvPicPr>
          <p:cNvPr id="7" name="Picture 6">
            <a:extLst>
              <a:ext uri="{FF2B5EF4-FFF2-40B4-BE49-F238E27FC236}">
                <a16:creationId xmlns:a16="http://schemas.microsoft.com/office/drawing/2014/main" id="{594D45BE-D8C7-4142-A8F9-5FAE72BA8C94}"/>
              </a:ext>
            </a:extLst>
          </p:cNvPr>
          <p:cNvPicPr>
            <a:picLocks noChangeAspect="1"/>
          </p:cNvPicPr>
          <p:nvPr/>
        </p:nvPicPr>
        <p:blipFill>
          <a:blip r:embed="rId4"/>
          <a:stretch>
            <a:fillRect/>
          </a:stretch>
        </p:blipFill>
        <p:spPr>
          <a:xfrm>
            <a:off x="310590" y="2546317"/>
            <a:ext cx="5199275" cy="2056772"/>
          </a:xfrm>
          <a:prstGeom prst="rect">
            <a:avLst/>
          </a:prstGeom>
        </p:spPr>
      </p:pic>
      <p:sp>
        <p:nvSpPr>
          <p:cNvPr id="8" name="TextBox 7">
            <a:extLst>
              <a:ext uri="{FF2B5EF4-FFF2-40B4-BE49-F238E27FC236}">
                <a16:creationId xmlns:a16="http://schemas.microsoft.com/office/drawing/2014/main" id="{1E2C36A7-6B10-4644-8654-2A3F4430FDAF}"/>
              </a:ext>
            </a:extLst>
          </p:cNvPr>
          <p:cNvSpPr txBox="1"/>
          <p:nvPr/>
        </p:nvSpPr>
        <p:spPr>
          <a:xfrm>
            <a:off x="3352800" y="430449"/>
            <a:ext cx="8525435" cy="830997"/>
          </a:xfrm>
          <a:prstGeom prst="rect">
            <a:avLst/>
          </a:prstGeom>
          <a:noFill/>
          <a:ln>
            <a:noFill/>
          </a:ln>
        </p:spPr>
        <p:txBody>
          <a:bodyPr wrap="square" rtlCol="0" anchor="ctr" anchorCtr="1">
            <a:spAutoFit/>
          </a:bodyPr>
          <a:lstStyle/>
          <a:p>
            <a:r>
              <a:rPr lang="en-US" b="1" dirty="0">
                <a:solidFill>
                  <a:srgbClr val="665680"/>
                </a:solidFill>
                <a:latin typeface="Arial" panose="020B0604020202020204" pitchFamily="34" charset="0"/>
                <a:cs typeface="Arial" panose="020B0604020202020204" pitchFamily="34" charset="0"/>
              </a:rPr>
              <a:t>The U.S. National Academies of Sciences, Engineering, and Medicine hosts the IAP Policy Secretariat</a:t>
            </a:r>
          </a:p>
        </p:txBody>
      </p:sp>
    </p:spTree>
    <p:extLst>
      <p:ext uri="{BB962C8B-B14F-4D97-AF65-F5344CB8AC3E}">
        <p14:creationId xmlns:p14="http://schemas.microsoft.com/office/powerpoint/2010/main" val="1788783536"/>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NAS_Template">
  <a:themeElements>
    <a:clrScheme name="Custom 2">
      <a:dk1>
        <a:srgbClr val="7F7F7F"/>
      </a:dk1>
      <a:lt1>
        <a:srgbClr val="FFFFFF"/>
      </a:lt1>
      <a:dk2>
        <a:srgbClr val="181C64"/>
      </a:dk2>
      <a:lt2>
        <a:srgbClr val="D8D8D8"/>
      </a:lt2>
      <a:accent1>
        <a:srgbClr val="A99A6F"/>
      </a:accent1>
      <a:accent2>
        <a:srgbClr val="826BA7"/>
      </a:accent2>
      <a:accent3>
        <a:srgbClr val="53A39C"/>
      </a:accent3>
      <a:accent4>
        <a:srgbClr val="4873B5"/>
      </a:accent4>
      <a:accent5>
        <a:srgbClr val="665680"/>
      </a:accent5>
      <a:accent6>
        <a:srgbClr val="1F6983"/>
      </a:accent6>
      <a:hlink>
        <a:srgbClr val="0072C9"/>
      </a:hlink>
      <a:folHlink>
        <a:srgbClr val="A7A7A7"/>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NAS PPT Template - Gold and White.potx" id="{CD0AA2E6-F850-42D4-9A67-EF444AC6F28A}" vid="{4FAC801F-CFD6-431A-975D-55BA4146A5D9}"/>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93C5602CE6004E8DAA140A6DF75248" ma:contentTypeVersion="0" ma:contentTypeDescription="Create a new document." ma:contentTypeScope="" ma:versionID="3cbc48c55150b22b7995d9cbb46ec85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ECCAB3-5F3B-43CD-8A94-9F6D2A392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787982F-E009-4DD1-A94C-FDF23D1600FB}">
  <ds:schemaRefs>
    <ds:schemaRef ds:uri="http://schemas.microsoft.com/office/2006/metadata/properties"/>
    <ds:schemaRef ds:uri="http://www.w3.org/XML/1998/namespace"/>
    <ds:schemaRef ds:uri="http://purl.org/dc/terms/"/>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3900AF9B-1A26-4D7C-A6C6-74ECBBC186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NAS PPT Template - Gold and White</Template>
  <TotalTime>0</TotalTime>
  <Words>833</Words>
  <Application>Microsoft Macintosh PowerPoint</Application>
  <PresentationFormat>Custom</PresentationFormat>
  <Paragraphs>60</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Arial</vt:lpstr>
      <vt:lpstr>Century Gothic</vt:lpstr>
      <vt:lpstr>Museo Sans 300</vt:lpstr>
      <vt:lpstr>Museo Sans 700</vt:lpstr>
      <vt:lpstr>Wingdings</vt:lpstr>
      <vt:lpstr>NAS_Template</vt:lpstr>
      <vt:lpstr>U.S. National Academies of Sciences, Engineering, and Medicine Response to COVID-19</vt:lpstr>
      <vt:lpstr>Our Strategy for Responding to COVID-19</vt:lpstr>
      <vt:lpstr>Standing Committee on Emerging Infectious Diseases and 21st Century Health Threats</vt:lpstr>
      <vt:lpstr>Societal Experts Action Network (SEAN)</vt:lpstr>
      <vt:lpstr>Irreplaceable Science, Engineering, and Medicine</vt:lpstr>
      <vt:lpstr>Response and Recovery Strategy Group</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2020-05-28T17:13:46Z</dcterms:created>
  <dcterms:modified xsi:type="dcterms:W3CDTF">2020-05-30T20:01:00Z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TC034606369991</vt:lpwstr>
  </property>
  <property fmtid="{D5CDD505-2E9C-101B-9397-08002B2CF9AE}" pid="3" name="ContentTypeId">
    <vt:lpwstr>0x0101001F93C5602CE6004E8DAA140A6DF75248</vt:lpwstr>
  </property>
</Properties>
</file>